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8" r:id="rId2"/>
    <p:sldId id="256" r:id="rId3"/>
    <p:sldId id="258" r:id="rId4"/>
    <p:sldId id="259" r:id="rId5"/>
    <p:sldId id="309" r:id="rId6"/>
    <p:sldId id="310" r:id="rId7"/>
    <p:sldId id="311" r:id="rId8"/>
    <p:sldId id="312" r:id="rId9"/>
    <p:sldId id="313" r:id="rId10"/>
    <p:sldId id="260" r:id="rId11"/>
    <p:sldId id="261" r:id="rId12"/>
    <p:sldId id="268" r:id="rId13"/>
    <p:sldId id="269" r:id="rId14"/>
    <p:sldId id="270" r:id="rId15"/>
    <p:sldId id="263" r:id="rId16"/>
    <p:sldId id="264" r:id="rId17"/>
    <p:sldId id="271" r:id="rId18"/>
    <p:sldId id="266" r:id="rId19"/>
    <p:sldId id="272" r:id="rId20"/>
    <p:sldId id="274"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11FDD0-2EFE-4945-981C-71D3C3C1EA08}" type="doc">
      <dgm:prSet loTypeId="urn:microsoft.com/office/officeart/2005/8/layout/hProcess3" loCatId="process" qsTypeId="urn:microsoft.com/office/officeart/2005/8/quickstyle/3d1" qsCatId="3D" csTypeId="urn:microsoft.com/office/officeart/2005/8/colors/colorful4" csCatId="colorful" phldr="1"/>
      <dgm:spPr/>
      <dgm:t>
        <a:bodyPr/>
        <a:lstStyle/>
        <a:p>
          <a:endParaRPr lang="en-IN"/>
        </a:p>
      </dgm:t>
    </dgm:pt>
    <dgm:pt modelId="{524AB840-53D0-495F-81BB-610D3BEB445E}">
      <dgm:prSet custT="1"/>
      <dgm:spPr/>
      <dgm:t>
        <a:bodyPr/>
        <a:lstStyle/>
        <a:p>
          <a:r>
            <a:rPr lang="en-US" sz="4000" b="1" baseline="0" dirty="0">
              <a:solidFill>
                <a:srgbClr val="FF0000"/>
              </a:solidFill>
              <a:latin typeface="Times New Roman" panose="02020603050405020304" pitchFamily="18" charset="0"/>
              <a:cs typeface="Times New Roman" panose="02020603050405020304" pitchFamily="18" charset="0"/>
            </a:rPr>
            <a:t>Machine Learning </a:t>
          </a:r>
          <a:r>
            <a:rPr lang="en-US" sz="2800" b="0" baseline="0" dirty="0">
              <a:latin typeface="Times New Roman" panose="02020603050405020304" pitchFamily="18" charset="0"/>
              <a:cs typeface="Times New Roman" panose="02020603050405020304" pitchFamily="18" charset="0"/>
            </a:rPr>
            <a:t>is the science (and art) of programming computers so they can </a:t>
          </a:r>
          <a:r>
            <a:rPr lang="en-IN" sz="2800" b="0" baseline="0" dirty="0">
              <a:latin typeface="Times New Roman" panose="02020603050405020304" pitchFamily="18" charset="0"/>
              <a:cs typeface="Times New Roman" panose="02020603050405020304" pitchFamily="18" charset="0"/>
            </a:rPr>
            <a:t>learn from data.</a:t>
          </a:r>
          <a:endParaRPr lang="en-IN" sz="2800" dirty="0">
            <a:latin typeface="Times New Roman" panose="02020603050405020304" pitchFamily="18" charset="0"/>
            <a:cs typeface="Times New Roman" panose="02020603050405020304" pitchFamily="18" charset="0"/>
          </a:endParaRPr>
        </a:p>
      </dgm:t>
    </dgm:pt>
    <dgm:pt modelId="{723162E4-4842-40AA-ACAB-86613923B5EC}" type="parTrans" cxnId="{177C601A-CD52-4809-8C50-033CF9337D09}">
      <dgm:prSet/>
      <dgm:spPr/>
      <dgm:t>
        <a:bodyPr/>
        <a:lstStyle/>
        <a:p>
          <a:endParaRPr lang="en-IN">
            <a:latin typeface="Times New Roman" panose="02020603050405020304" pitchFamily="18" charset="0"/>
            <a:cs typeface="Times New Roman" panose="02020603050405020304" pitchFamily="18" charset="0"/>
          </a:endParaRPr>
        </a:p>
      </dgm:t>
    </dgm:pt>
    <dgm:pt modelId="{9F77F23D-8A0C-4BF4-A0DC-D763D6EEA6CC}" type="sibTrans" cxnId="{177C601A-CD52-4809-8C50-033CF9337D09}">
      <dgm:prSet/>
      <dgm:spPr/>
      <dgm:t>
        <a:bodyPr/>
        <a:lstStyle/>
        <a:p>
          <a:endParaRPr lang="en-IN">
            <a:latin typeface="Times New Roman" panose="02020603050405020304" pitchFamily="18" charset="0"/>
            <a:cs typeface="Times New Roman" panose="02020603050405020304" pitchFamily="18" charset="0"/>
          </a:endParaRPr>
        </a:p>
      </dgm:t>
    </dgm:pt>
    <dgm:pt modelId="{C6FD6428-DE23-4505-9076-6C3E774B5F5F}" type="pres">
      <dgm:prSet presAssocID="{2111FDD0-2EFE-4945-981C-71D3C3C1EA08}" presName="Name0" presStyleCnt="0">
        <dgm:presLayoutVars>
          <dgm:dir/>
          <dgm:animLvl val="lvl"/>
          <dgm:resizeHandles val="exact"/>
        </dgm:presLayoutVars>
      </dgm:prSet>
      <dgm:spPr/>
    </dgm:pt>
    <dgm:pt modelId="{6F5C7E55-9624-40F2-8EE3-42D6A8B2855B}" type="pres">
      <dgm:prSet presAssocID="{2111FDD0-2EFE-4945-981C-71D3C3C1EA08}" presName="dummy" presStyleCnt="0"/>
      <dgm:spPr/>
    </dgm:pt>
    <dgm:pt modelId="{0BF067CE-0279-453C-9327-E0F50E81530F}" type="pres">
      <dgm:prSet presAssocID="{2111FDD0-2EFE-4945-981C-71D3C3C1EA08}" presName="linH" presStyleCnt="0"/>
      <dgm:spPr/>
    </dgm:pt>
    <dgm:pt modelId="{C93D7CF7-FB9E-450C-9CD4-8DE94DCD2463}" type="pres">
      <dgm:prSet presAssocID="{2111FDD0-2EFE-4945-981C-71D3C3C1EA08}" presName="padding1" presStyleCnt="0"/>
      <dgm:spPr/>
    </dgm:pt>
    <dgm:pt modelId="{A7E7B790-04BB-4139-A5BC-58B0CF73F332}" type="pres">
      <dgm:prSet presAssocID="{524AB840-53D0-495F-81BB-610D3BEB445E}" presName="linV" presStyleCnt="0"/>
      <dgm:spPr/>
    </dgm:pt>
    <dgm:pt modelId="{133F6F80-DC27-4E33-912C-FE1D8052B15E}" type="pres">
      <dgm:prSet presAssocID="{524AB840-53D0-495F-81BB-610D3BEB445E}" presName="spVertical1" presStyleCnt="0"/>
      <dgm:spPr/>
    </dgm:pt>
    <dgm:pt modelId="{2C64E309-5444-4483-986E-502A0870E264}" type="pres">
      <dgm:prSet presAssocID="{524AB840-53D0-495F-81BB-610D3BEB445E}" presName="parTx" presStyleLbl="revTx" presStyleIdx="0" presStyleCnt="1">
        <dgm:presLayoutVars>
          <dgm:chMax val="0"/>
          <dgm:chPref val="0"/>
          <dgm:bulletEnabled val="1"/>
        </dgm:presLayoutVars>
      </dgm:prSet>
      <dgm:spPr/>
    </dgm:pt>
    <dgm:pt modelId="{3DDEA422-774B-4C77-A4DF-1F56859420D8}" type="pres">
      <dgm:prSet presAssocID="{524AB840-53D0-495F-81BB-610D3BEB445E}" presName="spVertical2" presStyleCnt="0"/>
      <dgm:spPr/>
    </dgm:pt>
    <dgm:pt modelId="{2EC61331-0EB0-4CF5-ABA4-2C5B8EDF2C71}" type="pres">
      <dgm:prSet presAssocID="{524AB840-53D0-495F-81BB-610D3BEB445E}" presName="spVertical3" presStyleCnt="0"/>
      <dgm:spPr/>
    </dgm:pt>
    <dgm:pt modelId="{C8A257A9-F577-4A89-A027-2522A231BBB2}" type="pres">
      <dgm:prSet presAssocID="{2111FDD0-2EFE-4945-981C-71D3C3C1EA08}" presName="padding2" presStyleCnt="0"/>
      <dgm:spPr/>
    </dgm:pt>
    <dgm:pt modelId="{EF7E7CD4-D920-44B4-B6EF-FCC027E1A33A}" type="pres">
      <dgm:prSet presAssocID="{2111FDD0-2EFE-4945-981C-71D3C3C1EA08}" presName="negArrow" presStyleCnt="0"/>
      <dgm:spPr/>
    </dgm:pt>
    <dgm:pt modelId="{4D28AAAA-8DBE-4ECD-A010-09AE997DEDCD}" type="pres">
      <dgm:prSet presAssocID="{2111FDD0-2EFE-4945-981C-71D3C3C1EA08}" presName="backgroundArrow" presStyleLbl="node1" presStyleIdx="0" presStyleCnt="1" custScaleY="818273"/>
      <dgm:spPr/>
    </dgm:pt>
  </dgm:ptLst>
  <dgm:cxnLst>
    <dgm:cxn modelId="{177C601A-CD52-4809-8C50-033CF9337D09}" srcId="{2111FDD0-2EFE-4945-981C-71D3C3C1EA08}" destId="{524AB840-53D0-495F-81BB-610D3BEB445E}" srcOrd="0" destOrd="0" parTransId="{723162E4-4842-40AA-ACAB-86613923B5EC}" sibTransId="{9F77F23D-8A0C-4BF4-A0DC-D763D6EEA6CC}"/>
    <dgm:cxn modelId="{3835E163-54FF-4A45-B7BC-780D1A95B9B0}" type="presOf" srcId="{2111FDD0-2EFE-4945-981C-71D3C3C1EA08}" destId="{C6FD6428-DE23-4505-9076-6C3E774B5F5F}" srcOrd="0" destOrd="0" presId="urn:microsoft.com/office/officeart/2005/8/layout/hProcess3"/>
    <dgm:cxn modelId="{6A02A3E1-C5C9-42C6-8931-189025DD5985}" type="presOf" srcId="{524AB840-53D0-495F-81BB-610D3BEB445E}" destId="{2C64E309-5444-4483-986E-502A0870E264}" srcOrd="0" destOrd="0" presId="urn:microsoft.com/office/officeart/2005/8/layout/hProcess3"/>
    <dgm:cxn modelId="{016B59A9-8C97-4174-8E0F-153FFFDD5444}" type="presParOf" srcId="{C6FD6428-DE23-4505-9076-6C3E774B5F5F}" destId="{6F5C7E55-9624-40F2-8EE3-42D6A8B2855B}" srcOrd="0" destOrd="0" presId="urn:microsoft.com/office/officeart/2005/8/layout/hProcess3"/>
    <dgm:cxn modelId="{E3E9C970-C229-4440-B089-E2B4FD51801A}" type="presParOf" srcId="{C6FD6428-DE23-4505-9076-6C3E774B5F5F}" destId="{0BF067CE-0279-453C-9327-E0F50E81530F}" srcOrd="1" destOrd="0" presId="urn:microsoft.com/office/officeart/2005/8/layout/hProcess3"/>
    <dgm:cxn modelId="{F5D56C83-5FD0-4553-A341-67A19D17D0D0}" type="presParOf" srcId="{0BF067CE-0279-453C-9327-E0F50E81530F}" destId="{C93D7CF7-FB9E-450C-9CD4-8DE94DCD2463}" srcOrd="0" destOrd="0" presId="urn:microsoft.com/office/officeart/2005/8/layout/hProcess3"/>
    <dgm:cxn modelId="{F8A43789-D100-44A9-8473-983CB4F42422}" type="presParOf" srcId="{0BF067CE-0279-453C-9327-E0F50E81530F}" destId="{A7E7B790-04BB-4139-A5BC-58B0CF73F332}" srcOrd="1" destOrd="0" presId="urn:microsoft.com/office/officeart/2005/8/layout/hProcess3"/>
    <dgm:cxn modelId="{A17E7627-08CC-4A58-9BD0-1C1C90317183}" type="presParOf" srcId="{A7E7B790-04BB-4139-A5BC-58B0CF73F332}" destId="{133F6F80-DC27-4E33-912C-FE1D8052B15E}" srcOrd="0" destOrd="0" presId="urn:microsoft.com/office/officeart/2005/8/layout/hProcess3"/>
    <dgm:cxn modelId="{4B0CF7EA-E238-432B-9093-D493D2D7FDFF}" type="presParOf" srcId="{A7E7B790-04BB-4139-A5BC-58B0CF73F332}" destId="{2C64E309-5444-4483-986E-502A0870E264}" srcOrd="1" destOrd="0" presId="urn:microsoft.com/office/officeart/2005/8/layout/hProcess3"/>
    <dgm:cxn modelId="{6CC98810-209C-44F3-97AD-D677ABA9140F}" type="presParOf" srcId="{A7E7B790-04BB-4139-A5BC-58B0CF73F332}" destId="{3DDEA422-774B-4C77-A4DF-1F56859420D8}" srcOrd="2" destOrd="0" presId="urn:microsoft.com/office/officeart/2005/8/layout/hProcess3"/>
    <dgm:cxn modelId="{DA24F11A-DE90-4D31-A301-5D4C98AB8E54}" type="presParOf" srcId="{A7E7B790-04BB-4139-A5BC-58B0CF73F332}" destId="{2EC61331-0EB0-4CF5-ABA4-2C5B8EDF2C71}" srcOrd="3" destOrd="0" presId="urn:microsoft.com/office/officeart/2005/8/layout/hProcess3"/>
    <dgm:cxn modelId="{01BC38DE-701F-4B9C-8F26-CACFF473B8C3}" type="presParOf" srcId="{0BF067CE-0279-453C-9327-E0F50E81530F}" destId="{C8A257A9-F577-4A89-A027-2522A231BBB2}" srcOrd="2" destOrd="0" presId="urn:microsoft.com/office/officeart/2005/8/layout/hProcess3"/>
    <dgm:cxn modelId="{28E59BDD-9E1B-4560-B2B0-45C198C9690D}" type="presParOf" srcId="{0BF067CE-0279-453C-9327-E0F50E81530F}" destId="{EF7E7CD4-D920-44B4-B6EF-FCC027E1A33A}" srcOrd="3" destOrd="0" presId="urn:microsoft.com/office/officeart/2005/8/layout/hProcess3"/>
    <dgm:cxn modelId="{A2CE7773-57B8-41F5-8CF3-169581F936B2}" type="presParOf" srcId="{0BF067CE-0279-453C-9327-E0F50E81530F}" destId="{4D28AAAA-8DBE-4ECD-A010-09AE997DEDCD}"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11FDD0-2EFE-4945-981C-71D3C3C1EA08}" type="doc">
      <dgm:prSet loTypeId="urn:microsoft.com/office/officeart/2005/8/layout/hProcess3" loCatId="process" qsTypeId="urn:microsoft.com/office/officeart/2005/8/quickstyle/3d1" qsCatId="3D" csTypeId="urn:microsoft.com/office/officeart/2005/8/colors/colorful4" csCatId="colorful" phldr="1"/>
      <dgm:spPr/>
      <dgm:t>
        <a:bodyPr/>
        <a:lstStyle/>
        <a:p>
          <a:endParaRPr lang="en-IN"/>
        </a:p>
      </dgm:t>
    </dgm:pt>
    <dgm:pt modelId="{524AB840-53D0-495F-81BB-610D3BEB445E}">
      <dgm:prSet custT="1"/>
      <dgm:spPr/>
      <dgm:t>
        <a:bodyPr/>
        <a:lstStyle/>
        <a:p>
          <a:pPr algn="l"/>
          <a:r>
            <a:rPr lang="en-US" sz="3200" b="0" i="0" u="none" strike="noStrike" baseline="0" dirty="0">
              <a:latin typeface="Times New Roman" panose="02020603050405020304" pitchFamily="18" charset="0"/>
              <a:cs typeface="Times New Roman" panose="02020603050405020304" pitchFamily="18" charset="0"/>
            </a:rPr>
            <a:t>In </a:t>
          </a:r>
          <a:r>
            <a:rPr lang="en-US" sz="3200" b="1" i="0" u="none" strike="noStrike" baseline="0" dirty="0">
              <a:solidFill>
                <a:srgbClr val="FF0000"/>
              </a:solidFill>
              <a:latin typeface="Times New Roman" panose="02020603050405020304" pitchFamily="18" charset="0"/>
              <a:cs typeface="Times New Roman" panose="02020603050405020304" pitchFamily="18" charset="0"/>
            </a:rPr>
            <a:t>supervised learning</a:t>
          </a:r>
          <a:r>
            <a:rPr lang="en-US" sz="3200" b="0" i="0" u="none" strike="noStrike" baseline="0" dirty="0">
              <a:latin typeface="Times New Roman" panose="02020603050405020304" pitchFamily="18" charset="0"/>
              <a:cs typeface="Times New Roman" panose="02020603050405020304" pitchFamily="18" charset="0"/>
            </a:rPr>
            <a:t>, the training data you feed to the algorithm includes the desired</a:t>
          </a:r>
          <a:r>
            <a:rPr lang="en-IN" sz="3200" b="0" i="0" u="none" strike="noStrike" baseline="0" dirty="0">
              <a:latin typeface="Times New Roman" panose="02020603050405020304" pitchFamily="18" charset="0"/>
              <a:cs typeface="Times New Roman" panose="02020603050405020304" pitchFamily="18" charset="0"/>
            </a:rPr>
            <a:t>solutions, called labels</a:t>
          </a:r>
          <a:endParaRPr lang="en-IN" sz="2000" b="0" i="0" dirty="0">
            <a:latin typeface="Times New Roman" panose="02020603050405020304" pitchFamily="18" charset="0"/>
            <a:cs typeface="Times New Roman" panose="02020603050405020304" pitchFamily="18" charset="0"/>
          </a:endParaRPr>
        </a:p>
      </dgm:t>
    </dgm:pt>
    <dgm:pt modelId="{723162E4-4842-40AA-ACAB-86613923B5EC}" type="parTrans" cxnId="{177C601A-CD52-4809-8C50-033CF9337D09}">
      <dgm:prSet/>
      <dgm:spPr/>
      <dgm:t>
        <a:bodyPr/>
        <a:lstStyle/>
        <a:p>
          <a:endParaRPr lang="en-IN"/>
        </a:p>
      </dgm:t>
    </dgm:pt>
    <dgm:pt modelId="{9F77F23D-8A0C-4BF4-A0DC-D763D6EEA6CC}" type="sibTrans" cxnId="{177C601A-CD52-4809-8C50-033CF9337D09}">
      <dgm:prSet/>
      <dgm:spPr/>
      <dgm:t>
        <a:bodyPr/>
        <a:lstStyle/>
        <a:p>
          <a:endParaRPr lang="en-IN"/>
        </a:p>
      </dgm:t>
    </dgm:pt>
    <dgm:pt modelId="{C6FD6428-DE23-4505-9076-6C3E774B5F5F}" type="pres">
      <dgm:prSet presAssocID="{2111FDD0-2EFE-4945-981C-71D3C3C1EA08}" presName="Name0" presStyleCnt="0">
        <dgm:presLayoutVars>
          <dgm:dir/>
          <dgm:animLvl val="lvl"/>
          <dgm:resizeHandles val="exact"/>
        </dgm:presLayoutVars>
      </dgm:prSet>
      <dgm:spPr/>
    </dgm:pt>
    <dgm:pt modelId="{6F5C7E55-9624-40F2-8EE3-42D6A8B2855B}" type="pres">
      <dgm:prSet presAssocID="{2111FDD0-2EFE-4945-981C-71D3C3C1EA08}" presName="dummy" presStyleCnt="0"/>
      <dgm:spPr/>
    </dgm:pt>
    <dgm:pt modelId="{0BF067CE-0279-453C-9327-E0F50E81530F}" type="pres">
      <dgm:prSet presAssocID="{2111FDD0-2EFE-4945-981C-71D3C3C1EA08}" presName="linH" presStyleCnt="0"/>
      <dgm:spPr/>
    </dgm:pt>
    <dgm:pt modelId="{C93D7CF7-FB9E-450C-9CD4-8DE94DCD2463}" type="pres">
      <dgm:prSet presAssocID="{2111FDD0-2EFE-4945-981C-71D3C3C1EA08}" presName="padding1" presStyleCnt="0"/>
      <dgm:spPr/>
    </dgm:pt>
    <dgm:pt modelId="{A7E7B790-04BB-4139-A5BC-58B0CF73F332}" type="pres">
      <dgm:prSet presAssocID="{524AB840-53D0-495F-81BB-610D3BEB445E}" presName="linV" presStyleCnt="0"/>
      <dgm:spPr/>
    </dgm:pt>
    <dgm:pt modelId="{133F6F80-DC27-4E33-912C-FE1D8052B15E}" type="pres">
      <dgm:prSet presAssocID="{524AB840-53D0-495F-81BB-610D3BEB445E}" presName="spVertical1" presStyleCnt="0"/>
      <dgm:spPr/>
    </dgm:pt>
    <dgm:pt modelId="{2C64E309-5444-4483-986E-502A0870E264}" type="pres">
      <dgm:prSet presAssocID="{524AB840-53D0-495F-81BB-610D3BEB445E}" presName="parTx" presStyleLbl="revTx" presStyleIdx="0" presStyleCnt="1" custScaleX="320626" custScaleY="304172">
        <dgm:presLayoutVars>
          <dgm:chMax val="0"/>
          <dgm:chPref val="0"/>
          <dgm:bulletEnabled val="1"/>
        </dgm:presLayoutVars>
      </dgm:prSet>
      <dgm:spPr/>
    </dgm:pt>
    <dgm:pt modelId="{3DDEA422-774B-4C77-A4DF-1F56859420D8}" type="pres">
      <dgm:prSet presAssocID="{524AB840-53D0-495F-81BB-610D3BEB445E}" presName="spVertical2" presStyleCnt="0"/>
      <dgm:spPr/>
    </dgm:pt>
    <dgm:pt modelId="{2EC61331-0EB0-4CF5-ABA4-2C5B8EDF2C71}" type="pres">
      <dgm:prSet presAssocID="{524AB840-53D0-495F-81BB-610D3BEB445E}" presName="spVertical3" presStyleCnt="0"/>
      <dgm:spPr/>
    </dgm:pt>
    <dgm:pt modelId="{C8A257A9-F577-4A89-A027-2522A231BBB2}" type="pres">
      <dgm:prSet presAssocID="{2111FDD0-2EFE-4945-981C-71D3C3C1EA08}" presName="padding2" presStyleCnt="0"/>
      <dgm:spPr/>
    </dgm:pt>
    <dgm:pt modelId="{EF7E7CD4-D920-44B4-B6EF-FCC027E1A33A}" type="pres">
      <dgm:prSet presAssocID="{2111FDD0-2EFE-4945-981C-71D3C3C1EA08}" presName="negArrow" presStyleCnt="0"/>
      <dgm:spPr/>
    </dgm:pt>
    <dgm:pt modelId="{4D28AAAA-8DBE-4ECD-A010-09AE997DEDCD}" type="pres">
      <dgm:prSet presAssocID="{2111FDD0-2EFE-4945-981C-71D3C3C1EA08}" presName="backgroundArrow" presStyleLbl="node1" presStyleIdx="0" presStyleCnt="1" custScaleY="818273"/>
      <dgm:spPr/>
    </dgm:pt>
  </dgm:ptLst>
  <dgm:cxnLst>
    <dgm:cxn modelId="{177C601A-CD52-4809-8C50-033CF9337D09}" srcId="{2111FDD0-2EFE-4945-981C-71D3C3C1EA08}" destId="{524AB840-53D0-495F-81BB-610D3BEB445E}" srcOrd="0" destOrd="0" parTransId="{723162E4-4842-40AA-ACAB-86613923B5EC}" sibTransId="{9F77F23D-8A0C-4BF4-A0DC-D763D6EEA6CC}"/>
    <dgm:cxn modelId="{3835E163-54FF-4A45-B7BC-780D1A95B9B0}" type="presOf" srcId="{2111FDD0-2EFE-4945-981C-71D3C3C1EA08}" destId="{C6FD6428-DE23-4505-9076-6C3E774B5F5F}" srcOrd="0" destOrd="0" presId="urn:microsoft.com/office/officeart/2005/8/layout/hProcess3"/>
    <dgm:cxn modelId="{6A02A3E1-C5C9-42C6-8931-189025DD5985}" type="presOf" srcId="{524AB840-53D0-495F-81BB-610D3BEB445E}" destId="{2C64E309-5444-4483-986E-502A0870E264}" srcOrd="0" destOrd="0" presId="urn:microsoft.com/office/officeart/2005/8/layout/hProcess3"/>
    <dgm:cxn modelId="{016B59A9-8C97-4174-8E0F-153FFFDD5444}" type="presParOf" srcId="{C6FD6428-DE23-4505-9076-6C3E774B5F5F}" destId="{6F5C7E55-9624-40F2-8EE3-42D6A8B2855B}" srcOrd="0" destOrd="0" presId="urn:microsoft.com/office/officeart/2005/8/layout/hProcess3"/>
    <dgm:cxn modelId="{E3E9C970-C229-4440-B089-E2B4FD51801A}" type="presParOf" srcId="{C6FD6428-DE23-4505-9076-6C3E774B5F5F}" destId="{0BF067CE-0279-453C-9327-E0F50E81530F}" srcOrd="1" destOrd="0" presId="urn:microsoft.com/office/officeart/2005/8/layout/hProcess3"/>
    <dgm:cxn modelId="{F5D56C83-5FD0-4553-A341-67A19D17D0D0}" type="presParOf" srcId="{0BF067CE-0279-453C-9327-E0F50E81530F}" destId="{C93D7CF7-FB9E-450C-9CD4-8DE94DCD2463}" srcOrd="0" destOrd="0" presId="urn:microsoft.com/office/officeart/2005/8/layout/hProcess3"/>
    <dgm:cxn modelId="{F8A43789-D100-44A9-8473-983CB4F42422}" type="presParOf" srcId="{0BF067CE-0279-453C-9327-E0F50E81530F}" destId="{A7E7B790-04BB-4139-A5BC-58B0CF73F332}" srcOrd="1" destOrd="0" presId="urn:microsoft.com/office/officeart/2005/8/layout/hProcess3"/>
    <dgm:cxn modelId="{A17E7627-08CC-4A58-9BD0-1C1C90317183}" type="presParOf" srcId="{A7E7B790-04BB-4139-A5BC-58B0CF73F332}" destId="{133F6F80-DC27-4E33-912C-FE1D8052B15E}" srcOrd="0" destOrd="0" presId="urn:microsoft.com/office/officeart/2005/8/layout/hProcess3"/>
    <dgm:cxn modelId="{4B0CF7EA-E238-432B-9093-D493D2D7FDFF}" type="presParOf" srcId="{A7E7B790-04BB-4139-A5BC-58B0CF73F332}" destId="{2C64E309-5444-4483-986E-502A0870E264}" srcOrd="1" destOrd="0" presId="urn:microsoft.com/office/officeart/2005/8/layout/hProcess3"/>
    <dgm:cxn modelId="{6CC98810-209C-44F3-97AD-D677ABA9140F}" type="presParOf" srcId="{A7E7B790-04BB-4139-A5BC-58B0CF73F332}" destId="{3DDEA422-774B-4C77-A4DF-1F56859420D8}" srcOrd="2" destOrd="0" presId="urn:microsoft.com/office/officeart/2005/8/layout/hProcess3"/>
    <dgm:cxn modelId="{DA24F11A-DE90-4D31-A301-5D4C98AB8E54}" type="presParOf" srcId="{A7E7B790-04BB-4139-A5BC-58B0CF73F332}" destId="{2EC61331-0EB0-4CF5-ABA4-2C5B8EDF2C71}" srcOrd="3" destOrd="0" presId="urn:microsoft.com/office/officeart/2005/8/layout/hProcess3"/>
    <dgm:cxn modelId="{01BC38DE-701F-4B9C-8F26-CACFF473B8C3}" type="presParOf" srcId="{0BF067CE-0279-453C-9327-E0F50E81530F}" destId="{C8A257A9-F577-4A89-A027-2522A231BBB2}" srcOrd="2" destOrd="0" presId="urn:microsoft.com/office/officeart/2005/8/layout/hProcess3"/>
    <dgm:cxn modelId="{28E59BDD-9E1B-4560-B2B0-45C198C9690D}" type="presParOf" srcId="{0BF067CE-0279-453C-9327-E0F50E81530F}" destId="{EF7E7CD4-D920-44B4-B6EF-FCC027E1A33A}" srcOrd="3" destOrd="0" presId="urn:microsoft.com/office/officeart/2005/8/layout/hProcess3"/>
    <dgm:cxn modelId="{A2CE7773-57B8-41F5-8CF3-169581F936B2}" type="presParOf" srcId="{0BF067CE-0279-453C-9327-E0F50E81530F}" destId="{4D28AAAA-8DBE-4ECD-A010-09AE997DEDCD}"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8FE57E-9D9F-4DA9-872B-92EB7C1A4F84}"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IN"/>
        </a:p>
      </dgm:t>
    </dgm:pt>
    <dgm:pt modelId="{4295A6A9-F6E5-42C6-B0FF-B9C5EC523CCF}">
      <dgm:prSet/>
      <dgm:spPr/>
      <dgm:t>
        <a:bodyPr/>
        <a:lstStyle/>
        <a:p>
          <a:r>
            <a:rPr lang="en-US" dirty="0"/>
            <a:t>Types of Supervise Learning</a:t>
          </a:r>
          <a:endParaRPr lang="en-IN" dirty="0"/>
        </a:p>
      </dgm:t>
    </dgm:pt>
    <dgm:pt modelId="{99D26F6A-E22C-450C-A5BB-CB2858FBD6E8}" type="parTrans" cxnId="{EF956BEE-2E04-442A-9592-EABCAB78AD02}">
      <dgm:prSet/>
      <dgm:spPr/>
      <dgm:t>
        <a:bodyPr/>
        <a:lstStyle/>
        <a:p>
          <a:endParaRPr lang="en-IN"/>
        </a:p>
      </dgm:t>
    </dgm:pt>
    <dgm:pt modelId="{A608613F-27D5-4190-87AE-1EDD0528E809}" type="sibTrans" cxnId="{EF956BEE-2E04-442A-9592-EABCAB78AD02}">
      <dgm:prSet/>
      <dgm:spPr/>
      <dgm:t>
        <a:bodyPr/>
        <a:lstStyle/>
        <a:p>
          <a:endParaRPr lang="en-IN"/>
        </a:p>
      </dgm:t>
    </dgm:pt>
    <dgm:pt modelId="{577B3174-4DD6-4C4A-BD17-5BB23D39EBCF}" type="pres">
      <dgm:prSet presAssocID="{FE8FE57E-9D9F-4DA9-872B-92EB7C1A4F84}" presName="Name0" presStyleCnt="0">
        <dgm:presLayoutVars>
          <dgm:dir/>
          <dgm:animLvl val="lvl"/>
          <dgm:resizeHandles val="exact"/>
        </dgm:presLayoutVars>
      </dgm:prSet>
      <dgm:spPr/>
    </dgm:pt>
    <dgm:pt modelId="{719B5488-DBBA-44A9-A32C-E37B35A4458D}" type="pres">
      <dgm:prSet presAssocID="{4295A6A9-F6E5-42C6-B0FF-B9C5EC523CCF}" presName="linNode" presStyleCnt="0"/>
      <dgm:spPr/>
    </dgm:pt>
    <dgm:pt modelId="{B84888B3-C0E8-4DF8-8AB2-CFDC8CD609D7}" type="pres">
      <dgm:prSet presAssocID="{4295A6A9-F6E5-42C6-B0FF-B9C5EC523CCF}" presName="parentText" presStyleLbl="node1" presStyleIdx="0" presStyleCnt="1" custScaleX="277778">
        <dgm:presLayoutVars>
          <dgm:chMax val="1"/>
          <dgm:bulletEnabled val="1"/>
        </dgm:presLayoutVars>
      </dgm:prSet>
      <dgm:spPr/>
    </dgm:pt>
  </dgm:ptLst>
  <dgm:cxnLst>
    <dgm:cxn modelId="{33C4CE28-E744-4967-AD4B-6D6E88E64CAE}" type="presOf" srcId="{4295A6A9-F6E5-42C6-B0FF-B9C5EC523CCF}" destId="{B84888B3-C0E8-4DF8-8AB2-CFDC8CD609D7}" srcOrd="0" destOrd="0" presId="urn:microsoft.com/office/officeart/2005/8/layout/vList5"/>
    <dgm:cxn modelId="{F17DD92E-1C16-40DC-A7A8-CE90680A1E26}" type="presOf" srcId="{FE8FE57E-9D9F-4DA9-872B-92EB7C1A4F84}" destId="{577B3174-4DD6-4C4A-BD17-5BB23D39EBCF}" srcOrd="0" destOrd="0" presId="urn:microsoft.com/office/officeart/2005/8/layout/vList5"/>
    <dgm:cxn modelId="{EF956BEE-2E04-442A-9592-EABCAB78AD02}" srcId="{FE8FE57E-9D9F-4DA9-872B-92EB7C1A4F84}" destId="{4295A6A9-F6E5-42C6-B0FF-B9C5EC523CCF}" srcOrd="0" destOrd="0" parTransId="{99D26F6A-E22C-450C-A5BB-CB2858FBD6E8}" sibTransId="{A608613F-27D5-4190-87AE-1EDD0528E809}"/>
    <dgm:cxn modelId="{863DF3C4-B415-4869-BCE6-C7FBB501ECFC}" type="presParOf" srcId="{577B3174-4DD6-4C4A-BD17-5BB23D39EBCF}" destId="{719B5488-DBBA-44A9-A32C-E37B35A4458D}" srcOrd="0" destOrd="0" presId="urn:microsoft.com/office/officeart/2005/8/layout/vList5"/>
    <dgm:cxn modelId="{3EADB14F-E052-4A66-94E0-2AEC7EC11A21}" type="presParOf" srcId="{719B5488-DBBA-44A9-A32C-E37B35A4458D}" destId="{B84888B3-C0E8-4DF8-8AB2-CFDC8CD609D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821183-EF50-4430-9F6A-74760FFDFE8A}" type="doc">
      <dgm:prSet loTypeId="urn:microsoft.com/office/officeart/2008/layout/HalfCircleOrganizationChart" loCatId="hierarchy" qsTypeId="urn:microsoft.com/office/officeart/2005/8/quickstyle/3d2" qsCatId="3D" csTypeId="urn:microsoft.com/office/officeart/2005/8/colors/colorful2" csCatId="colorful"/>
      <dgm:spPr/>
      <dgm:t>
        <a:bodyPr/>
        <a:lstStyle/>
        <a:p>
          <a:endParaRPr lang="en-IN"/>
        </a:p>
      </dgm:t>
    </dgm:pt>
    <dgm:pt modelId="{1DA38857-F8EB-448F-8429-82726F940B46}">
      <dgm:prSet custT="1"/>
      <dgm:spPr/>
      <dgm:t>
        <a:bodyPr/>
        <a:lstStyle/>
        <a:p>
          <a:r>
            <a:rPr lang="en-IN" sz="2000" b="1" i="0" baseline="0">
              <a:latin typeface="Times New Roman" panose="02020603050405020304" pitchFamily="18" charset="0"/>
              <a:cs typeface="Times New Roman" panose="02020603050405020304" pitchFamily="18" charset="0"/>
            </a:rPr>
            <a:t>k-Nearest Neighbors</a:t>
          </a:r>
          <a:endParaRPr lang="en-IN" sz="2000" b="1">
            <a:latin typeface="Times New Roman" panose="02020603050405020304" pitchFamily="18" charset="0"/>
            <a:cs typeface="Times New Roman" panose="02020603050405020304" pitchFamily="18" charset="0"/>
          </a:endParaRPr>
        </a:p>
      </dgm:t>
    </dgm:pt>
    <dgm:pt modelId="{58DAEFC6-FB98-4F62-B2CD-CF4D27E0C051}" type="parTrans" cxnId="{10ACFFB6-58B3-40B0-B0F1-25B6B33CCC93}">
      <dgm:prSet/>
      <dgm:spPr/>
      <dgm:t>
        <a:bodyPr/>
        <a:lstStyle/>
        <a:p>
          <a:endParaRPr lang="en-IN" sz="2000" b="1">
            <a:latin typeface="Times New Roman" panose="02020603050405020304" pitchFamily="18" charset="0"/>
            <a:cs typeface="Times New Roman" panose="02020603050405020304" pitchFamily="18" charset="0"/>
          </a:endParaRPr>
        </a:p>
      </dgm:t>
    </dgm:pt>
    <dgm:pt modelId="{9DED0AD7-EAC7-4044-84D9-9381CAC44D94}" type="sibTrans" cxnId="{10ACFFB6-58B3-40B0-B0F1-25B6B33CCC93}">
      <dgm:prSet/>
      <dgm:spPr/>
      <dgm:t>
        <a:bodyPr/>
        <a:lstStyle/>
        <a:p>
          <a:endParaRPr lang="en-IN" sz="2000" b="1">
            <a:latin typeface="Times New Roman" panose="02020603050405020304" pitchFamily="18" charset="0"/>
            <a:cs typeface="Times New Roman" panose="02020603050405020304" pitchFamily="18" charset="0"/>
          </a:endParaRPr>
        </a:p>
      </dgm:t>
    </dgm:pt>
    <dgm:pt modelId="{285FD090-F434-4582-A099-E5276B6DFC3B}">
      <dgm:prSet custT="1"/>
      <dgm:spPr/>
      <dgm:t>
        <a:bodyPr/>
        <a:lstStyle/>
        <a:p>
          <a:r>
            <a:rPr lang="en-IN" sz="2000" b="1" i="0" baseline="0">
              <a:latin typeface="Times New Roman" panose="02020603050405020304" pitchFamily="18" charset="0"/>
              <a:cs typeface="Times New Roman" panose="02020603050405020304" pitchFamily="18" charset="0"/>
            </a:rPr>
            <a:t>Linear Regression</a:t>
          </a:r>
          <a:endParaRPr lang="en-IN" sz="2000" b="1">
            <a:latin typeface="Times New Roman" panose="02020603050405020304" pitchFamily="18" charset="0"/>
            <a:cs typeface="Times New Roman" panose="02020603050405020304" pitchFamily="18" charset="0"/>
          </a:endParaRPr>
        </a:p>
      </dgm:t>
    </dgm:pt>
    <dgm:pt modelId="{BB06D372-9B21-40E9-80CE-55086FF65D3F}" type="parTrans" cxnId="{8BF9577F-C83C-43A5-955B-8703F21ABD2F}">
      <dgm:prSet/>
      <dgm:spPr/>
      <dgm:t>
        <a:bodyPr/>
        <a:lstStyle/>
        <a:p>
          <a:endParaRPr lang="en-IN" sz="2000" b="1">
            <a:latin typeface="Times New Roman" panose="02020603050405020304" pitchFamily="18" charset="0"/>
            <a:cs typeface="Times New Roman" panose="02020603050405020304" pitchFamily="18" charset="0"/>
          </a:endParaRPr>
        </a:p>
      </dgm:t>
    </dgm:pt>
    <dgm:pt modelId="{AF08C0F0-0BEF-45D3-9C19-EE5524E049E1}" type="sibTrans" cxnId="{8BF9577F-C83C-43A5-955B-8703F21ABD2F}">
      <dgm:prSet/>
      <dgm:spPr/>
      <dgm:t>
        <a:bodyPr/>
        <a:lstStyle/>
        <a:p>
          <a:endParaRPr lang="en-IN" sz="2000" b="1">
            <a:latin typeface="Times New Roman" panose="02020603050405020304" pitchFamily="18" charset="0"/>
            <a:cs typeface="Times New Roman" panose="02020603050405020304" pitchFamily="18" charset="0"/>
          </a:endParaRPr>
        </a:p>
      </dgm:t>
    </dgm:pt>
    <dgm:pt modelId="{0EEC546B-605D-42CD-B63E-47A1677D6393}">
      <dgm:prSet custT="1"/>
      <dgm:spPr/>
      <dgm:t>
        <a:bodyPr/>
        <a:lstStyle/>
        <a:p>
          <a:r>
            <a:rPr lang="en-IN" sz="2000" b="1" i="0" baseline="0">
              <a:latin typeface="Times New Roman" panose="02020603050405020304" pitchFamily="18" charset="0"/>
              <a:cs typeface="Times New Roman" panose="02020603050405020304" pitchFamily="18" charset="0"/>
            </a:rPr>
            <a:t>Logistic Regression</a:t>
          </a:r>
          <a:endParaRPr lang="en-IN" sz="2000" b="1">
            <a:latin typeface="Times New Roman" panose="02020603050405020304" pitchFamily="18" charset="0"/>
            <a:cs typeface="Times New Roman" panose="02020603050405020304" pitchFamily="18" charset="0"/>
          </a:endParaRPr>
        </a:p>
      </dgm:t>
    </dgm:pt>
    <dgm:pt modelId="{F7A2FAC9-C949-4DD5-A333-7669FDF92514}" type="parTrans" cxnId="{9089A305-C87B-4829-AB04-C987ED0E8103}">
      <dgm:prSet/>
      <dgm:spPr/>
      <dgm:t>
        <a:bodyPr/>
        <a:lstStyle/>
        <a:p>
          <a:endParaRPr lang="en-IN" sz="2000" b="1">
            <a:latin typeface="Times New Roman" panose="02020603050405020304" pitchFamily="18" charset="0"/>
            <a:cs typeface="Times New Roman" panose="02020603050405020304" pitchFamily="18" charset="0"/>
          </a:endParaRPr>
        </a:p>
      </dgm:t>
    </dgm:pt>
    <dgm:pt modelId="{F6CF7020-75A3-4C0B-A4E7-009EB8FDBA1A}" type="sibTrans" cxnId="{9089A305-C87B-4829-AB04-C987ED0E8103}">
      <dgm:prSet/>
      <dgm:spPr/>
      <dgm:t>
        <a:bodyPr/>
        <a:lstStyle/>
        <a:p>
          <a:endParaRPr lang="en-IN" sz="2000" b="1">
            <a:latin typeface="Times New Roman" panose="02020603050405020304" pitchFamily="18" charset="0"/>
            <a:cs typeface="Times New Roman" panose="02020603050405020304" pitchFamily="18" charset="0"/>
          </a:endParaRPr>
        </a:p>
      </dgm:t>
    </dgm:pt>
    <dgm:pt modelId="{A9027382-3F20-4F3E-8191-EC7527321CD1}">
      <dgm:prSet custT="1"/>
      <dgm:spPr/>
      <dgm:t>
        <a:bodyPr/>
        <a:lstStyle/>
        <a:p>
          <a:r>
            <a:rPr lang="en-IN" sz="2000" b="1" i="0" baseline="0">
              <a:latin typeface="Times New Roman" panose="02020603050405020304" pitchFamily="18" charset="0"/>
              <a:cs typeface="Times New Roman" panose="02020603050405020304" pitchFamily="18" charset="0"/>
            </a:rPr>
            <a:t>Support Vector Machines (SVMs)</a:t>
          </a:r>
          <a:endParaRPr lang="en-IN" sz="2000" b="1">
            <a:latin typeface="Times New Roman" panose="02020603050405020304" pitchFamily="18" charset="0"/>
            <a:cs typeface="Times New Roman" panose="02020603050405020304" pitchFamily="18" charset="0"/>
          </a:endParaRPr>
        </a:p>
      </dgm:t>
    </dgm:pt>
    <dgm:pt modelId="{C111A0CB-D695-4C9F-B79C-FEB9E081049E}" type="parTrans" cxnId="{4C63C6A5-3867-4968-B5EF-D19474D76043}">
      <dgm:prSet/>
      <dgm:spPr/>
      <dgm:t>
        <a:bodyPr/>
        <a:lstStyle/>
        <a:p>
          <a:endParaRPr lang="en-IN" sz="2000" b="1">
            <a:latin typeface="Times New Roman" panose="02020603050405020304" pitchFamily="18" charset="0"/>
            <a:cs typeface="Times New Roman" panose="02020603050405020304" pitchFamily="18" charset="0"/>
          </a:endParaRPr>
        </a:p>
      </dgm:t>
    </dgm:pt>
    <dgm:pt modelId="{205B9CF9-E50F-4A85-BDE5-9A5AF4F370BF}" type="sibTrans" cxnId="{4C63C6A5-3867-4968-B5EF-D19474D76043}">
      <dgm:prSet/>
      <dgm:spPr/>
      <dgm:t>
        <a:bodyPr/>
        <a:lstStyle/>
        <a:p>
          <a:endParaRPr lang="en-IN" sz="2000" b="1">
            <a:latin typeface="Times New Roman" panose="02020603050405020304" pitchFamily="18" charset="0"/>
            <a:cs typeface="Times New Roman" panose="02020603050405020304" pitchFamily="18" charset="0"/>
          </a:endParaRPr>
        </a:p>
      </dgm:t>
    </dgm:pt>
    <dgm:pt modelId="{E152A230-C341-4B0E-A51D-571089F874AF}">
      <dgm:prSet custT="1"/>
      <dgm:spPr/>
      <dgm:t>
        <a:bodyPr/>
        <a:lstStyle/>
        <a:p>
          <a:r>
            <a:rPr lang="en-US" sz="2000" b="1" i="0" baseline="0">
              <a:latin typeface="Times New Roman" panose="02020603050405020304" pitchFamily="18" charset="0"/>
              <a:cs typeface="Times New Roman" panose="02020603050405020304" pitchFamily="18" charset="0"/>
            </a:rPr>
            <a:t>Decision Trees and Random Forests</a:t>
          </a:r>
          <a:endParaRPr lang="en-IN" sz="2000" b="1">
            <a:latin typeface="Times New Roman" panose="02020603050405020304" pitchFamily="18" charset="0"/>
            <a:cs typeface="Times New Roman" panose="02020603050405020304" pitchFamily="18" charset="0"/>
          </a:endParaRPr>
        </a:p>
      </dgm:t>
    </dgm:pt>
    <dgm:pt modelId="{07E9C655-52F4-4D63-A3AF-5180DFE211A8}" type="parTrans" cxnId="{A806D220-36EC-4F3B-9FBD-997E1E10249B}">
      <dgm:prSet/>
      <dgm:spPr/>
      <dgm:t>
        <a:bodyPr/>
        <a:lstStyle/>
        <a:p>
          <a:endParaRPr lang="en-IN" sz="2000" b="1">
            <a:latin typeface="Times New Roman" panose="02020603050405020304" pitchFamily="18" charset="0"/>
            <a:cs typeface="Times New Roman" panose="02020603050405020304" pitchFamily="18" charset="0"/>
          </a:endParaRPr>
        </a:p>
      </dgm:t>
    </dgm:pt>
    <dgm:pt modelId="{F752AC5A-20BF-4184-9260-9463FCEA83A9}" type="sibTrans" cxnId="{A806D220-36EC-4F3B-9FBD-997E1E10249B}">
      <dgm:prSet/>
      <dgm:spPr/>
      <dgm:t>
        <a:bodyPr/>
        <a:lstStyle/>
        <a:p>
          <a:endParaRPr lang="en-IN" sz="2000" b="1">
            <a:latin typeface="Times New Roman" panose="02020603050405020304" pitchFamily="18" charset="0"/>
            <a:cs typeface="Times New Roman" panose="02020603050405020304" pitchFamily="18" charset="0"/>
          </a:endParaRPr>
        </a:p>
      </dgm:t>
    </dgm:pt>
    <dgm:pt modelId="{F0192D0B-40FF-42C3-92FF-8F8890EA66DD}" type="pres">
      <dgm:prSet presAssocID="{DC821183-EF50-4430-9F6A-74760FFDFE8A}" presName="Name0" presStyleCnt="0">
        <dgm:presLayoutVars>
          <dgm:orgChart val="1"/>
          <dgm:chPref val="1"/>
          <dgm:dir/>
          <dgm:animOne val="branch"/>
          <dgm:animLvl val="lvl"/>
          <dgm:resizeHandles/>
        </dgm:presLayoutVars>
      </dgm:prSet>
      <dgm:spPr/>
    </dgm:pt>
    <dgm:pt modelId="{0B408EE5-AF8F-49B1-BB82-EE71A57FA7A7}" type="pres">
      <dgm:prSet presAssocID="{1DA38857-F8EB-448F-8429-82726F940B46}" presName="hierRoot1" presStyleCnt="0">
        <dgm:presLayoutVars>
          <dgm:hierBranch val="init"/>
        </dgm:presLayoutVars>
      </dgm:prSet>
      <dgm:spPr/>
    </dgm:pt>
    <dgm:pt modelId="{C3BDBA59-AE23-46C8-A990-637BE40F133C}" type="pres">
      <dgm:prSet presAssocID="{1DA38857-F8EB-448F-8429-82726F940B46}" presName="rootComposite1" presStyleCnt="0"/>
      <dgm:spPr/>
    </dgm:pt>
    <dgm:pt modelId="{20776E65-DBFF-435D-8C9E-9E87B65DF15C}" type="pres">
      <dgm:prSet presAssocID="{1DA38857-F8EB-448F-8429-82726F940B46}" presName="rootText1" presStyleLbl="alignAcc1" presStyleIdx="0" presStyleCnt="0">
        <dgm:presLayoutVars>
          <dgm:chPref val="3"/>
        </dgm:presLayoutVars>
      </dgm:prSet>
      <dgm:spPr/>
    </dgm:pt>
    <dgm:pt modelId="{3753AE21-C3FE-44E3-949A-EC5AECC6D745}" type="pres">
      <dgm:prSet presAssocID="{1DA38857-F8EB-448F-8429-82726F940B46}" presName="topArc1" presStyleLbl="parChTrans1D1" presStyleIdx="0" presStyleCnt="10"/>
      <dgm:spPr/>
    </dgm:pt>
    <dgm:pt modelId="{01838BA9-CB1D-4E43-8FA9-066317420EED}" type="pres">
      <dgm:prSet presAssocID="{1DA38857-F8EB-448F-8429-82726F940B46}" presName="bottomArc1" presStyleLbl="parChTrans1D1" presStyleIdx="1" presStyleCnt="10"/>
      <dgm:spPr/>
    </dgm:pt>
    <dgm:pt modelId="{6111862A-D653-4D88-98CE-EEE68CCD2822}" type="pres">
      <dgm:prSet presAssocID="{1DA38857-F8EB-448F-8429-82726F940B46}" presName="topConnNode1" presStyleLbl="node1" presStyleIdx="0" presStyleCnt="0"/>
      <dgm:spPr/>
    </dgm:pt>
    <dgm:pt modelId="{DF33E5EA-04D3-4550-87A6-E4A676C5854D}" type="pres">
      <dgm:prSet presAssocID="{1DA38857-F8EB-448F-8429-82726F940B46}" presName="hierChild2" presStyleCnt="0"/>
      <dgm:spPr/>
    </dgm:pt>
    <dgm:pt modelId="{DD91347C-3FE6-4934-A3A4-51067E38B607}" type="pres">
      <dgm:prSet presAssocID="{1DA38857-F8EB-448F-8429-82726F940B46}" presName="hierChild3" presStyleCnt="0"/>
      <dgm:spPr/>
    </dgm:pt>
    <dgm:pt modelId="{A3625CEA-BF27-4D59-884E-7FA332D7D863}" type="pres">
      <dgm:prSet presAssocID="{285FD090-F434-4582-A099-E5276B6DFC3B}" presName="hierRoot1" presStyleCnt="0">
        <dgm:presLayoutVars>
          <dgm:hierBranch val="init"/>
        </dgm:presLayoutVars>
      </dgm:prSet>
      <dgm:spPr/>
    </dgm:pt>
    <dgm:pt modelId="{F3666F40-70E5-409A-B83D-298D79ACA8B5}" type="pres">
      <dgm:prSet presAssocID="{285FD090-F434-4582-A099-E5276B6DFC3B}" presName="rootComposite1" presStyleCnt="0"/>
      <dgm:spPr/>
    </dgm:pt>
    <dgm:pt modelId="{0ED4BE64-71F0-4A93-A8E7-7D35966EF1EC}" type="pres">
      <dgm:prSet presAssocID="{285FD090-F434-4582-A099-E5276B6DFC3B}" presName="rootText1" presStyleLbl="alignAcc1" presStyleIdx="0" presStyleCnt="0">
        <dgm:presLayoutVars>
          <dgm:chPref val="3"/>
        </dgm:presLayoutVars>
      </dgm:prSet>
      <dgm:spPr/>
    </dgm:pt>
    <dgm:pt modelId="{80361F7B-050D-4DD4-9DF2-B1086B020207}" type="pres">
      <dgm:prSet presAssocID="{285FD090-F434-4582-A099-E5276B6DFC3B}" presName="topArc1" presStyleLbl="parChTrans1D1" presStyleIdx="2" presStyleCnt="10"/>
      <dgm:spPr/>
    </dgm:pt>
    <dgm:pt modelId="{27620F55-AAF9-481E-88E7-96430C5EBEC3}" type="pres">
      <dgm:prSet presAssocID="{285FD090-F434-4582-A099-E5276B6DFC3B}" presName="bottomArc1" presStyleLbl="parChTrans1D1" presStyleIdx="3" presStyleCnt="10"/>
      <dgm:spPr/>
    </dgm:pt>
    <dgm:pt modelId="{BEBB9445-60F1-444B-A524-BEE0EBBC4CEC}" type="pres">
      <dgm:prSet presAssocID="{285FD090-F434-4582-A099-E5276B6DFC3B}" presName="topConnNode1" presStyleLbl="node1" presStyleIdx="0" presStyleCnt="0"/>
      <dgm:spPr/>
    </dgm:pt>
    <dgm:pt modelId="{6B20939E-0DA0-41E2-86BB-DA4353AA6727}" type="pres">
      <dgm:prSet presAssocID="{285FD090-F434-4582-A099-E5276B6DFC3B}" presName="hierChild2" presStyleCnt="0"/>
      <dgm:spPr/>
    </dgm:pt>
    <dgm:pt modelId="{2F8A8FF8-AB6B-450E-BB9C-CCDBFE8D81B5}" type="pres">
      <dgm:prSet presAssocID="{285FD090-F434-4582-A099-E5276B6DFC3B}" presName="hierChild3" presStyleCnt="0"/>
      <dgm:spPr/>
    </dgm:pt>
    <dgm:pt modelId="{4F40EB2D-FDCF-4B67-8039-F06FC6D68544}" type="pres">
      <dgm:prSet presAssocID="{0EEC546B-605D-42CD-B63E-47A1677D6393}" presName="hierRoot1" presStyleCnt="0">
        <dgm:presLayoutVars>
          <dgm:hierBranch val="init"/>
        </dgm:presLayoutVars>
      </dgm:prSet>
      <dgm:spPr/>
    </dgm:pt>
    <dgm:pt modelId="{94EF57B1-036F-45FF-B192-CA36ECE67B7E}" type="pres">
      <dgm:prSet presAssocID="{0EEC546B-605D-42CD-B63E-47A1677D6393}" presName="rootComposite1" presStyleCnt="0"/>
      <dgm:spPr/>
    </dgm:pt>
    <dgm:pt modelId="{673B2ECB-D4DF-4CFA-BFC2-7347F85EF8AB}" type="pres">
      <dgm:prSet presAssocID="{0EEC546B-605D-42CD-B63E-47A1677D6393}" presName="rootText1" presStyleLbl="alignAcc1" presStyleIdx="0" presStyleCnt="0">
        <dgm:presLayoutVars>
          <dgm:chPref val="3"/>
        </dgm:presLayoutVars>
      </dgm:prSet>
      <dgm:spPr/>
    </dgm:pt>
    <dgm:pt modelId="{ACE12ED4-BD41-4D65-9533-60047045FEF4}" type="pres">
      <dgm:prSet presAssocID="{0EEC546B-605D-42CD-B63E-47A1677D6393}" presName="topArc1" presStyleLbl="parChTrans1D1" presStyleIdx="4" presStyleCnt="10"/>
      <dgm:spPr/>
    </dgm:pt>
    <dgm:pt modelId="{DF53A1E5-A014-4799-A655-E185ACFF80B8}" type="pres">
      <dgm:prSet presAssocID="{0EEC546B-605D-42CD-B63E-47A1677D6393}" presName="bottomArc1" presStyleLbl="parChTrans1D1" presStyleIdx="5" presStyleCnt="10"/>
      <dgm:spPr/>
    </dgm:pt>
    <dgm:pt modelId="{093D72F1-16C4-4E95-94B8-2714C7401860}" type="pres">
      <dgm:prSet presAssocID="{0EEC546B-605D-42CD-B63E-47A1677D6393}" presName="topConnNode1" presStyleLbl="node1" presStyleIdx="0" presStyleCnt="0"/>
      <dgm:spPr/>
    </dgm:pt>
    <dgm:pt modelId="{B4A5B81C-FD03-4170-90B1-F016BFF97258}" type="pres">
      <dgm:prSet presAssocID="{0EEC546B-605D-42CD-B63E-47A1677D6393}" presName="hierChild2" presStyleCnt="0"/>
      <dgm:spPr/>
    </dgm:pt>
    <dgm:pt modelId="{F289F068-7BC7-4810-8C20-2341FE9E8F00}" type="pres">
      <dgm:prSet presAssocID="{0EEC546B-605D-42CD-B63E-47A1677D6393}" presName="hierChild3" presStyleCnt="0"/>
      <dgm:spPr/>
    </dgm:pt>
    <dgm:pt modelId="{8087F007-657E-4C14-9935-9B12357E06CA}" type="pres">
      <dgm:prSet presAssocID="{A9027382-3F20-4F3E-8191-EC7527321CD1}" presName="hierRoot1" presStyleCnt="0">
        <dgm:presLayoutVars>
          <dgm:hierBranch val="init"/>
        </dgm:presLayoutVars>
      </dgm:prSet>
      <dgm:spPr/>
    </dgm:pt>
    <dgm:pt modelId="{EBCA6778-B45A-44DC-A1D7-B26F82F94A2D}" type="pres">
      <dgm:prSet presAssocID="{A9027382-3F20-4F3E-8191-EC7527321CD1}" presName="rootComposite1" presStyleCnt="0"/>
      <dgm:spPr/>
    </dgm:pt>
    <dgm:pt modelId="{CC1D7191-2434-4838-8868-AAA990C7C83E}" type="pres">
      <dgm:prSet presAssocID="{A9027382-3F20-4F3E-8191-EC7527321CD1}" presName="rootText1" presStyleLbl="alignAcc1" presStyleIdx="0" presStyleCnt="0">
        <dgm:presLayoutVars>
          <dgm:chPref val="3"/>
        </dgm:presLayoutVars>
      </dgm:prSet>
      <dgm:spPr/>
    </dgm:pt>
    <dgm:pt modelId="{342A3FB2-3C09-45CD-8244-FE0D971B2849}" type="pres">
      <dgm:prSet presAssocID="{A9027382-3F20-4F3E-8191-EC7527321CD1}" presName="topArc1" presStyleLbl="parChTrans1D1" presStyleIdx="6" presStyleCnt="10"/>
      <dgm:spPr/>
    </dgm:pt>
    <dgm:pt modelId="{012AFEA5-F82E-4394-8F2F-95E0D5598540}" type="pres">
      <dgm:prSet presAssocID="{A9027382-3F20-4F3E-8191-EC7527321CD1}" presName="bottomArc1" presStyleLbl="parChTrans1D1" presStyleIdx="7" presStyleCnt="10"/>
      <dgm:spPr/>
    </dgm:pt>
    <dgm:pt modelId="{EB141668-3EA1-4C5D-8626-723E79C8FF1F}" type="pres">
      <dgm:prSet presAssocID="{A9027382-3F20-4F3E-8191-EC7527321CD1}" presName="topConnNode1" presStyleLbl="node1" presStyleIdx="0" presStyleCnt="0"/>
      <dgm:spPr/>
    </dgm:pt>
    <dgm:pt modelId="{45DD2FF8-35B7-4767-BCF6-4227B557AAA4}" type="pres">
      <dgm:prSet presAssocID="{A9027382-3F20-4F3E-8191-EC7527321CD1}" presName="hierChild2" presStyleCnt="0"/>
      <dgm:spPr/>
    </dgm:pt>
    <dgm:pt modelId="{59B82B04-19C5-4421-88D5-A4428361C658}" type="pres">
      <dgm:prSet presAssocID="{A9027382-3F20-4F3E-8191-EC7527321CD1}" presName="hierChild3" presStyleCnt="0"/>
      <dgm:spPr/>
    </dgm:pt>
    <dgm:pt modelId="{98BD4757-E5E9-43F3-9781-964EBEFDF1ED}" type="pres">
      <dgm:prSet presAssocID="{E152A230-C341-4B0E-A51D-571089F874AF}" presName="hierRoot1" presStyleCnt="0">
        <dgm:presLayoutVars>
          <dgm:hierBranch val="init"/>
        </dgm:presLayoutVars>
      </dgm:prSet>
      <dgm:spPr/>
    </dgm:pt>
    <dgm:pt modelId="{FF5691AB-F4DA-4A0A-805E-C5C4C39C3897}" type="pres">
      <dgm:prSet presAssocID="{E152A230-C341-4B0E-A51D-571089F874AF}" presName="rootComposite1" presStyleCnt="0"/>
      <dgm:spPr/>
    </dgm:pt>
    <dgm:pt modelId="{84E57E7D-B428-45E3-9D22-46A46024FC02}" type="pres">
      <dgm:prSet presAssocID="{E152A230-C341-4B0E-A51D-571089F874AF}" presName="rootText1" presStyleLbl="alignAcc1" presStyleIdx="0" presStyleCnt="0">
        <dgm:presLayoutVars>
          <dgm:chPref val="3"/>
        </dgm:presLayoutVars>
      </dgm:prSet>
      <dgm:spPr/>
    </dgm:pt>
    <dgm:pt modelId="{F91A6B7E-9141-42A9-8D93-9C84F1F7BA6C}" type="pres">
      <dgm:prSet presAssocID="{E152A230-C341-4B0E-A51D-571089F874AF}" presName="topArc1" presStyleLbl="parChTrans1D1" presStyleIdx="8" presStyleCnt="10"/>
      <dgm:spPr/>
    </dgm:pt>
    <dgm:pt modelId="{DAA8283D-CC33-41E5-87FB-168D5982F9B1}" type="pres">
      <dgm:prSet presAssocID="{E152A230-C341-4B0E-A51D-571089F874AF}" presName="bottomArc1" presStyleLbl="parChTrans1D1" presStyleIdx="9" presStyleCnt="10"/>
      <dgm:spPr/>
    </dgm:pt>
    <dgm:pt modelId="{0F54E93E-2039-4E5A-8188-52A2E92A34DD}" type="pres">
      <dgm:prSet presAssocID="{E152A230-C341-4B0E-A51D-571089F874AF}" presName="topConnNode1" presStyleLbl="node1" presStyleIdx="0" presStyleCnt="0"/>
      <dgm:spPr/>
    </dgm:pt>
    <dgm:pt modelId="{4F698646-F6DB-4282-8023-B68397EBDC57}" type="pres">
      <dgm:prSet presAssocID="{E152A230-C341-4B0E-A51D-571089F874AF}" presName="hierChild2" presStyleCnt="0"/>
      <dgm:spPr/>
    </dgm:pt>
    <dgm:pt modelId="{6EC90582-73C7-4CB4-8BAC-AD1105CFD9C8}" type="pres">
      <dgm:prSet presAssocID="{E152A230-C341-4B0E-A51D-571089F874AF}" presName="hierChild3" presStyleCnt="0"/>
      <dgm:spPr/>
    </dgm:pt>
  </dgm:ptLst>
  <dgm:cxnLst>
    <dgm:cxn modelId="{9089A305-C87B-4829-AB04-C987ED0E8103}" srcId="{DC821183-EF50-4430-9F6A-74760FFDFE8A}" destId="{0EEC546B-605D-42CD-B63E-47A1677D6393}" srcOrd="2" destOrd="0" parTransId="{F7A2FAC9-C949-4DD5-A333-7669FDF92514}" sibTransId="{F6CF7020-75A3-4C0B-A4E7-009EB8FDBA1A}"/>
    <dgm:cxn modelId="{C2A4591A-B3D1-4789-B12E-F7CF2CF0DC01}" type="presOf" srcId="{1DA38857-F8EB-448F-8429-82726F940B46}" destId="{6111862A-D653-4D88-98CE-EEE68CCD2822}" srcOrd="1" destOrd="0" presId="urn:microsoft.com/office/officeart/2008/layout/HalfCircleOrganizationChart"/>
    <dgm:cxn modelId="{A806D220-36EC-4F3B-9FBD-997E1E10249B}" srcId="{DC821183-EF50-4430-9F6A-74760FFDFE8A}" destId="{E152A230-C341-4B0E-A51D-571089F874AF}" srcOrd="4" destOrd="0" parTransId="{07E9C655-52F4-4D63-A3AF-5180DFE211A8}" sibTransId="{F752AC5A-20BF-4184-9260-9463FCEA83A9}"/>
    <dgm:cxn modelId="{D49D8E23-6B75-4277-B7C2-E64C9D50B527}" type="presOf" srcId="{1DA38857-F8EB-448F-8429-82726F940B46}" destId="{20776E65-DBFF-435D-8C9E-9E87B65DF15C}" srcOrd="0" destOrd="0" presId="urn:microsoft.com/office/officeart/2008/layout/HalfCircleOrganizationChart"/>
    <dgm:cxn modelId="{0FDCE65D-6E98-40DA-B6C2-404D9810C857}" type="presOf" srcId="{285FD090-F434-4582-A099-E5276B6DFC3B}" destId="{0ED4BE64-71F0-4A93-A8E7-7D35966EF1EC}" srcOrd="0" destOrd="0" presId="urn:microsoft.com/office/officeart/2008/layout/HalfCircleOrganizationChart"/>
    <dgm:cxn modelId="{F28DA478-F0B3-4F71-B8B5-B640B41A1766}" type="presOf" srcId="{E152A230-C341-4B0E-A51D-571089F874AF}" destId="{0F54E93E-2039-4E5A-8188-52A2E92A34DD}" srcOrd="1" destOrd="0" presId="urn:microsoft.com/office/officeart/2008/layout/HalfCircleOrganizationChart"/>
    <dgm:cxn modelId="{63ABBC7D-C4D3-426F-890A-378AEA87823B}" type="presOf" srcId="{A9027382-3F20-4F3E-8191-EC7527321CD1}" destId="{CC1D7191-2434-4838-8868-AAA990C7C83E}" srcOrd="0" destOrd="0" presId="urn:microsoft.com/office/officeart/2008/layout/HalfCircleOrganizationChart"/>
    <dgm:cxn modelId="{8BF9577F-C83C-43A5-955B-8703F21ABD2F}" srcId="{DC821183-EF50-4430-9F6A-74760FFDFE8A}" destId="{285FD090-F434-4582-A099-E5276B6DFC3B}" srcOrd="1" destOrd="0" parTransId="{BB06D372-9B21-40E9-80CE-55086FF65D3F}" sibTransId="{AF08C0F0-0BEF-45D3-9C19-EE5524E049E1}"/>
    <dgm:cxn modelId="{CAB6B97F-BAAD-4799-8B16-201771C554BC}" type="presOf" srcId="{285FD090-F434-4582-A099-E5276B6DFC3B}" destId="{BEBB9445-60F1-444B-A524-BEE0EBBC4CEC}" srcOrd="1" destOrd="0" presId="urn:microsoft.com/office/officeart/2008/layout/HalfCircleOrganizationChart"/>
    <dgm:cxn modelId="{21F35498-9A9D-4315-A287-1B5552D7EFD7}" type="presOf" srcId="{E152A230-C341-4B0E-A51D-571089F874AF}" destId="{84E57E7D-B428-45E3-9D22-46A46024FC02}" srcOrd="0" destOrd="0" presId="urn:microsoft.com/office/officeart/2008/layout/HalfCircleOrganizationChart"/>
    <dgm:cxn modelId="{55BE4BA3-DFB6-4FA9-AD89-624C518BFAB3}" type="presOf" srcId="{0EEC546B-605D-42CD-B63E-47A1677D6393}" destId="{093D72F1-16C4-4E95-94B8-2714C7401860}" srcOrd="1" destOrd="0" presId="urn:microsoft.com/office/officeart/2008/layout/HalfCircleOrganizationChart"/>
    <dgm:cxn modelId="{4C63C6A5-3867-4968-B5EF-D19474D76043}" srcId="{DC821183-EF50-4430-9F6A-74760FFDFE8A}" destId="{A9027382-3F20-4F3E-8191-EC7527321CD1}" srcOrd="3" destOrd="0" parTransId="{C111A0CB-D695-4C9F-B79C-FEB9E081049E}" sibTransId="{205B9CF9-E50F-4A85-BDE5-9A5AF4F370BF}"/>
    <dgm:cxn modelId="{10ACFFB6-58B3-40B0-B0F1-25B6B33CCC93}" srcId="{DC821183-EF50-4430-9F6A-74760FFDFE8A}" destId="{1DA38857-F8EB-448F-8429-82726F940B46}" srcOrd="0" destOrd="0" parTransId="{58DAEFC6-FB98-4F62-B2CD-CF4D27E0C051}" sibTransId="{9DED0AD7-EAC7-4044-84D9-9381CAC44D94}"/>
    <dgm:cxn modelId="{E8EF88B9-14EC-4EF9-AFCC-7A43D760099F}" type="presOf" srcId="{A9027382-3F20-4F3E-8191-EC7527321CD1}" destId="{EB141668-3EA1-4C5D-8626-723E79C8FF1F}" srcOrd="1" destOrd="0" presId="urn:microsoft.com/office/officeart/2008/layout/HalfCircleOrganizationChart"/>
    <dgm:cxn modelId="{B3F84CDF-15B2-4F35-8BC0-A4552BF2AE42}" type="presOf" srcId="{0EEC546B-605D-42CD-B63E-47A1677D6393}" destId="{673B2ECB-D4DF-4CFA-BFC2-7347F85EF8AB}" srcOrd="0" destOrd="0" presId="urn:microsoft.com/office/officeart/2008/layout/HalfCircleOrganizationChart"/>
    <dgm:cxn modelId="{1807AFF1-72C4-458D-8F86-6E6CE6E9A9B7}" type="presOf" srcId="{DC821183-EF50-4430-9F6A-74760FFDFE8A}" destId="{F0192D0B-40FF-42C3-92FF-8F8890EA66DD}" srcOrd="0" destOrd="0" presId="urn:microsoft.com/office/officeart/2008/layout/HalfCircleOrganizationChart"/>
    <dgm:cxn modelId="{E5C2DFE3-D94D-4FD3-8818-A849DB0970F2}" type="presParOf" srcId="{F0192D0B-40FF-42C3-92FF-8F8890EA66DD}" destId="{0B408EE5-AF8F-49B1-BB82-EE71A57FA7A7}" srcOrd="0" destOrd="0" presId="urn:microsoft.com/office/officeart/2008/layout/HalfCircleOrganizationChart"/>
    <dgm:cxn modelId="{A420602C-9DB3-4FB1-8E69-DC91F576B352}" type="presParOf" srcId="{0B408EE5-AF8F-49B1-BB82-EE71A57FA7A7}" destId="{C3BDBA59-AE23-46C8-A990-637BE40F133C}" srcOrd="0" destOrd="0" presId="urn:microsoft.com/office/officeart/2008/layout/HalfCircleOrganizationChart"/>
    <dgm:cxn modelId="{E3AFB969-12CC-4C06-BA80-123BFD89E41F}" type="presParOf" srcId="{C3BDBA59-AE23-46C8-A990-637BE40F133C}" destId="{20776E65-DBFF-435D-8C9E-9E87B65DF15C}" srcOrd="0" destOrd="0" presId="urn:microsoft.com/office/officeart/2008/layout/HalfCircleOrganizationChart"/>
    <dgm:cxn modelId="{128DA189-4766-40F0-B3FA-170812804B9B}" type="presParOf" srcId="{C3BDBA59-AE23-46C8-A990-637BE40F133C}" destId="{3753AE21-C3FE-44E3-949A-EC5AECC6D745}" srcOrd="1" destOrd="0" presId="urn:microsoft.com/office/officeart/2008/layout/HalfCircleOrganizationChart"/>
    <dgm:cxn modelId="{845B4496-F8F5-42B6-908E-BC4D82A7190A}" type="presParOf" srcId="{C3BDBA59-AE23-46C8-A990-637BE40F133C}" destId="{01838BA9-CB1D-4E43-8FA9-066317420EED}" srcOrd="2" destOrd="0" presId="urn:microsoft.com/office/officeart/2008/layout/HalfCircleOrganizationChart"/>
    <dgm:cxn modelId="{F65606AB-4A00-47E6-BBB7-F668B7CC79BB}" type="presParOf" srcId="{C3BDBA59-AE23-46C8-A990-637BE40F133C}" destId="{6111862A-D653-4D88-98CE-EEE68CCD2822}" srcOrd="3" destOrd="0" presId="urn:microsoft.com/office/officeart/2008/layout/HalfCircleOrganizationChart"/>
    <dgm:cxn modelId="{A940CC06-9680-4F30-B128-FCD78D0BBE34}" type="presParOf" srcId="{0B408EE5-AF8F-49B1-BB82-EE71A57FA7A7}" destId="{DF33E5EA-04D3-4550-87A6-E4A676C5854D}" srcOrd="1" destOrd="0" presId="urn:microsoft.com/office/officeart/2008/layout/HalfCircleOrganizationChart"/>
    <dgm:cxn modelId="{591DD281-E2CB-4DF0-8358-57F123CB2D6C}" type="presParOf" srcId="{0B408EE5-AF8F-49B1-BB82-EE71A57FA7A7}" destId="{DD91347C-3FE6-4934-A3A4-51067E38B607}" srcOrd="2" destOrd="0" presId="urn:microsoft.com/office/officeart/2008/layout/HalfCircleOrganizationChart"/>
    <dgm:cxn modelId="{C8C54F39-A3BE-4C11-A79F-00ECEF981649}" type="presParOf" srcId="{F0192D0B-40FF-42C3-92FF-8F8890EA66DD}" destId="{A3625CEA-BF27-4D59-884E-7FA332D7D863}" srcOrd="1" destOrd="0" presId="urn:microsoft.com/office/officeart/2008/layout/HalfCircleOrganizationChart"/>
    <dgm:cxn modelId="{A6B2DBED-0833-44F6-BAB1-2607B9162263}" type="presParOf" srcId="{A3625CEA-BF27-4D59-884E-7FA332D7D863}" destId="{F3666F40-70E5-409A-B83D-298D79ACA8B5}" srcOrd="0" destOrd="0" presId="urn:microsoft.com/office/officeart/2008/layout/HalfCircleOrganizationChart"/>
    <dgm:cxn modelId="{F306D506-4966-46E1-A8B7-1935A183766B}" type="presParOf" srcId="{F3666F40-70E5-409A-B83D-298D79ACA8B5}" destId="{0ED4BE64-71F0-4A93-A8E7-7D35966EF1EC}" srcOrd="0" destOrd="0" presId="urn:microsoft.com/office/officeart/2008/layout/HalfCircleOrganizationChart"/>
    <dgm:cxn modelId="{B3E7D247-5D7C-4CAE-8F57-406564B0A4A0}" type="presParOf" srcId="{F3666F40-70E5-409A-B83D-298D79ACA8B5}" destId="{80361F7B-050D-4DD4-9DF2-B1086B020207}" srcOrd="1" destOrd="0" presId="urn:microsoft.com/office/officeart/2008/layout/HalfCircleOrganizationChart"/>
    <dgm:cxn modelId="{2974317B-A8C4-4B13-A0ED-CAC43AE9A15B}" type="presParOf" srcId="{F3666F40-70E5-409A-B83D-298D79ACA8B5}" destId="{27620F55-AAF9-481E-88E7-96430C5EBEC3}" srcOrd="2" destOrd="0" presId="urn:microsoft.com/office/officeart/2008/layout/HalfCircleOrganizationChart"/>
    <dgm:cxn modelId="{C4C4C5C3-0613-4B30-974C-0BDFE60F2DC6}" type="presParOf" srcId="{F3666F40-70E5-409A-B83D-298D79ACA8B5}" destId="{BEBB9445-60F1-444B-A524-BEE0EBBC4CEC}" srcOrd="3" destOrd="0" presId="urn:microsoft.com/office/officeart/2008/layout/HalfCircleOrganizationChart"/>
    <dgm:cxn modelId="{E6FBA1DC-EACD-4A8B-ADEA-6BF361D12924}" type="presParOf" srcId="{A3625CEA-BF27-4D59-884E-7FA332D7D863}" destId="{6B20939E-0DA0-41E2-86BB-DA4353AA6727}" srcOrd="1" destOrd="0" presId="urn:microsoft.com/office/officeart/2008/layout/HalfCircleOrganizationChart"/>
    <dgm:cxn modelId="{FB0F5D8B-89B8-4274-A1C2-EA5BA79FAD74}" type="presParOf" srcId="{A3625CEA-BF27-4D59-884E-7FA332D7D863}" destId="{2F8A8FF8-AB6B-450E-BB9C-CCDBFE8D81B5}" srcOrd="2" destOrd="0" presId="urn:microsoft.com/office/officeart/2008/layout/HalfCircleOrganizationChart"/>
    <dgm:cxn modelId="{D0E852CC-6018-4915-83E7-08788AB069C6}" type="presParOf" srcId="{F0192D0B-40FF-42C3-92FF-8F8890EA66DD}" destId="{4F40EB2D-FDCF-4B67-8039-F06FC6D68544}" srcOrd="2" destOrd="0" presId="urn:microsoft.com/office/officeart/2008/layout/HalfCircleOrganizationChart"/>
    <dgm:cxn modelId="{1D030769-627F-408E-8848-E2F5C4E01215}" type="presParOf" srcId="{4F40EB2D-FDCF-4B67-8039-F06FC6D68544}" destId="{94EF57B1-036F-45FF-B192-CA36ECE67B7E}" srcOrd="0" destOrd="0" presId="urn:microsoft.com/office/officeart/2008/layout/HalfCircleOrganizationChart"/>
    <dgm:cxn modelId="{BD9435B2-0CB8-4983-80C9-6EF192F920A1}" type="presParOf" srcId="{94EF57B1-036F-45FF-B192-CA36ECE67B7E}" destId="{673B2ECB-D4DF-4CFA-BFC2-7347F85EF8AB}" srcOrd="0" destOrd="0" presId="urn:microsoft.com/office/officeart/2008/layout/HalfCircleOrganizationChart"/>
    <dgm:cxn modelId="{5853172B-ED24-4627-9A8C-B2F4641A525C}" type="presParOf" srcId="{94EF57B1-036F-45FF-B192-CA36ECE67B7E}" destId="{ACE12ED4-BD41-4D65-9533-60047045FEF4}" srcOrd="1" destOrd="0" presId="urn:microsoft.com/office/officeart/2008/layout/HalfCircleOrganizationChart"/>
    <dgm:cxn modelId="{9227706B-21B2-44CE-A9C0-2F11111967F0}" type="presParOf" srcId="{94EF57B1-036F-45FF-B192-CA36ECE67B7E}" destId="{DF53A1E5-A014-4799-A655-E185ACFF80B8}" srcOrd="2" destOrd="0" presId="urn:microsoft.com/office/officeart/2008/layout/HalfCircleOrganizationChart"/>
    <dgm:cxn modelId="{23FBB75F-3DCF-4D3A-811B-8610070D8784}" type="presParOf" srcId="{94EF57B1-036F-45FF-B192-CA36ECE67B7E}" destId="{093D72F1-16C4-4E95-94B8-2714C7401860}" srcOrd="3" destOrd="0" presId="urn:microsoft.com/office/officeart/2008/layout/HalfCircleOrganizationChart"/>
    <dgm:cxn modelId="{272B3731-FD81-454C-B373-E45462954752}" type="presParOf" srcId="{4F40EB2D-FDCF-4B67-8039-F06FC6D68544}" destId="{B4A5B81C-FD03-4170-90B1-F016BFF97258}" srcOrd="1" destOrd="0" presId="urn:microsoft.com/office/officeart/2008/layout/HalfCircleOrganizationChart"/>
    <dgm:cxn modelId="{D9E52781-35E9-4290-8C61-24DBA126DDDB}" type="presParOf" srcId="{4F40EB2D-FDCF-4B67-8039-F06FC6D68544}" destId="{F289F068-7BC7-4810-8C20-2341FE9E8F00}" srcOrd="2" destOrd="0" presId="urn:microsoft.com/office/officeart/2008/layout/HalfCircleOrganizationChart"/>
    <dgm:cxn modelId="{9FF5FEF5-9C3B-45CB-B5FB-264A27349316}" type="presParOf" srcId="{F0192D0B-40FF-42C3-92FF-8F8890EA66DD}" destId="{8087F007-657E-4C14-9935-9B12357E06CA}" srcOrd="3" destOrd="0" presId="urn:microsoft.com/office/officeart/2008/layout/HalfCircleOrganizationChart"/>
    <dgm:cxn modelId="{B5362CD0-70AC-49FC-A0FF-33337A8FA8AC}" type="presParOf" srcId="{8087F007-657E-4C14-9935-9B12357E06CA}" destId="{EBCA6778-B45A-44DC-A1D7-B26F82F94A2D}" srcOrd="0" destOrd="0" presId="urn:microsoft.com/office/officeart/2008/layout/HalfCircleOrganizationChart"/>
    <dgm:cxn modelId="{71FBC22D-4555-4F2E-9CB3-E5A06439B88A}" type="presParOf" srcId="{EBCA6778-B45A-44DC-A1D7-B26F82F94A2D}" destId="{CC1D7191-2434-4838-8868-AAA990C7C83E}" srcOrd="0" destOrd="0" presId="urn:microsoft.com/office/officeart/2008/layout/HalfCircleOrganizationChart"/>
    <dgm:cxn modelId="{1681508F-5D6E-4395-A121-4BE5DEB6A28C}" type="presParOf" srcId="{EBCA6778-B45A-44DC-A1D7-B26F82F94A2D}" destId="{342A3FB2-3C09-45CD-8244-FE0D971B2849}" srcOrd="1" destOrd="0" presId="urn:microsoft.com/office/officeart/2008/layout/HalfCircleOrganizationChart"/>
    <dgm:cxn modelId="{2AFBA08E-D3E5-47EF-812B-1CAB31FDB792}" type="presParOf" srcId="{EBCA6778-B45A-44DC-A1D7-B26F82F94A2D}" destId="{012AFEA5-F82E-4394-8F2F-95E0D5598540}" srcOrd="2" destOrd="0" presId="urn:microsoft.com/office/officeart/2008/layout/HalfCircleOrganizationChart"/>
    <dgm:cxn modelId="{5853749B-422F-4070-8AED-E8FA94521729}" type="presParOf" srcId="{EBCA6778-B45A-44DC-A1D7-B26F82F94A2D}" destId="{EB141668-3EA1-4C5D-8626-723E79C8FF1F}" srcOrd="3" destOrd="0" presId="urn:microsoft.com/office/officeart/2008/layout/HalfCircleOrganizationChart"/>
    <dgm:cxn modelId="{D226C095-3805-4640-B675-C8D8C65D0523}" type="presParOf" srcId="{8087F007-657E-4C14-9935-9B12357E06CA}" destId="{45DD2FF8-35B7-4767-BCF6-4227B557AAA4}" srcOrd="1" destOrd="0" presId="urn:microsoft.com/office/officeart/2008/layout/HalfCircleOrganizationChart"/>
    <dgm:cxn modelId="{DEFFF0E1-65C4-4C4E-A1CB-A6758C39D13E}" type="presParOf" srcId="{8087F007-657E-4C14-9935-9B12357E06CA}" destId="{59B82B04-19C5-4421-88D5-A4428361C658}" srcOrd="2" destOrd="0" presId="urn:microsoft.com/office/officeart/2008/layout/HalfCircleOrganizationChart"/>
    <dgm:cxn modelId="{AB05CA9D-EDF3-4558-ACBD-8ECBCF894195}" type="presParOf" srcId="{F0192D0B-40FF-42C3-92FF-8F8890EA66DD}" destId="{98BD4757-E5E9-43F3-9781-964EBEFDF1ED}" srcOrd="4" destOrd="0" presId="urn:microsoft.com/office/officeart/2008/layout/HalfCircleOrganizationChart"/>
    <dgm:cxn modelId="{F38E0FF7-AAC8-4973-8044-DD2A3D08F5A6}" type="presParOf" srcId="{98BD4757-E5E9-43F3-9781-964EBEFDF1ED}" destId="{FF5691AB-F4DA-4A0A-805E-C5C4C39C3897}" srcOrd="0" destOrd="0" presId="urn:microsoft.com/office/officeart/2008/layout/HalfCircleOrganizationChart"/>
    <dgm:cxn modelId="{97D6E09D-691C-4677-A459-4C17763DC492}" type="presParOf" srcId="{FF5691AB-F4DA-4A0A-805E-C5C4C39C3897}" destId="{84E57E7D-B428-45E3-9D22-46A46024FC02}" srcOrd="0" destOrd="0" presId="urn:microsoft.com/office/officeart/2008/layout/HalfCircleOrganizationChart"/>
    <dgm:cxn modelId="{E375EE1E-DDD0-439C-A561-BE41B5AB8577}" type="presParOf" srcId="{FF5691AB-F4DA-4A0A-805E-C5C4C39C3897}" destId="{F91A6B7E-9141-42A9-8D93-9C84F1F7BA6C}" srcOrd="1" destOrd="0" presId="urn:microsoft.com/office/officeart/2008/layout/HalfCircleOrganizationChart"/>
    <dgm:cxn modelId="{54235DEF-245B-4E5A-8B94-8970EB15EFF6}" type="presParOf" srcId="{FF5691AB-F4DA-4A0A-805E-C5C4C39C3897}" destId="{DAA8283D-CC33-41E5-87FB-168D5982F9B1}" srcOrd="2" destOrd="0" presId="urn:microsoft.com/office/officeart/2008/layout/HalfCircleOrganizationChart"/>
    <dgm:cxn modelId="{E2F58ADD-9289-4C16-9F58-793EB644979E}" type="presParOf" srcId="{FF5691AB-F4DA-4A0A-805E-C5C4C39C3897}" destId="{0F54E93E-2039-4E5A-8188-52A2E92A34DD}" srcOrd="3" destOrd="0" presId="urn:microsoft.com/office/officeart/2008/layout/HalfCircleOrganizationChart"/>
    <dgm:cxn modelId="{BACDB32C-C955-47AF-A40F-6A40D8D29170}" type="presParOf" srcId="{98BD4757-E5E9-43F3-9781-964EBEFDF1ED}" destId="{4F698646-F6DB-4282-8023-B68397EBDC57}" srcOrd="1" destOrd="0" presId="urn:microsoft.com/office/officeart/2008/layout/HalfCircleOrganizationChart"/>
    <dgm:cxn modelId="{6DCAA278-47EF-4996-8861-95E7390E181B}" type="presParOf" srcId="{98BD4757-E5E9-43F3-9781-964EBEFDF1ED}" destId="{6EC90582-73C7-4CB4-8BAC-AD1105CFD9C8}" srcOrd="2" destOrd="0" presId="urn:microsoft.com/office/officeart/2008/layout/HalfCircle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11FDD0-2EFE-4945-981C-71D3C3C1EA08}" type="doc">
      <dgm:prSet loTypeId="urn:microsoft.com/office/officeart/2005/8/layout/hProcess3" loCatId="process" qsTypeId="urn:microsoft.com/office/officeart/2005/8/quickstyle/3d1" qsCatId="3D" csTypeId="urn:microsoft.com/office/officeart/2005/8/colors/colorful4" csCatId="colorful" phldr="1"/>
      <dgm:spPr/>
      <dgm:t>
        <a:bodyPr/>
        <a:lstStyle/>
        <a:p>
          <a:endParaRPr lang="en-IN"/>
        </a:p>
      </dgm:t>
    </dgm:pt>
    <dgm:pt modelId="{524AB840-53D0-495F-81BB-610D3BEB445E}">
      <dgm:prSet custT="1"/>
      <dgm:spPr/>
      <dgm:t>
        <a:bodyPr/>
        <a:lstStyle/>
        <a:p>
          <a:pPr algn="l"/>
          <a:r>
            <a:rPr lang="en-US" sz="3200" b="0" i="0" u="none" strike="noStrike" baseline="0" dirty="0">
              <a:latin typeface="Times New Roman" panose="02020603050405020304" pitchFamily="18" charset="0"/>
              <a:cs typeface="Times New Roman" panose="02020603050405020304" pitchFamily="18" charset="0"/>
            </a:rPr>
            <a:t>In </a:t>
          </a:r>
          <a:r>
            <a:rPr lang="en-US" sz="3200" b="1" i="0" u="none" strike="noStrike" baseline="0" dirty="0">
              <a:solidFill>
                <a:srgbClr val="FF0000"/>
              </a:solidFill>
              <a:latin typeface="Times New Roman" panose="02020603050405020304" pitchFamily="18" charset="0"/>
              <a:cs typeface="Times New Roman" panose="02020603050405020304" pitchFamily="18" charset="0"/>
            </a:rPr>
            <a:t>unsupervised learning</a:t>
          </a:r>
          <a:r>
            <a:rPr lang="en-US" sz="3200" b="0" i="0" u="none" strike="noStrike" baseline="0" dirty="0">
              <a:latin typeface="Times New Roman" panose="02020603050405020304" pitchFamily="18" charset="0"/>
              <a:cs typeface="Times New Roman" panose="02020603050405020304" pitchFamily="18" charset="0"/>
            </a:rPr>
            <a:t>, as you might guess, the training data is unlabeled. The system tries to learn without a teacher.</a:t>
          </a:r>
          <a:endParaRPr lang="en-IN" sz="2000" b="0" i="0" dirty="0">
            <a:latin typeface="Times New Roman" panose="02020603050405020304" pitchFamily="18" charset="0"/>
            <a:cs typeface="Times New Roman" panose="02020603050405020304" pitchFamily="18" charset="0"/>
          </a:endParaRPr>
        </a:p>
      </dgm:t>
    </dgm:pt>
    <dgm:pt modelId="{723162E4-4842-40AA-ACAB-86613923B5EC}" type="parTrans" cxnId="{177C601A-CD52-4809-8C50-033CF9337D09}">
      <dgm:prSet/>
      <dgm:spPr/>
      <dgm:t>
        <a:bodyPr/>
        <a:lstStyle/>
        <a:p>
          <a:endParaRPr lang="en-IN"/>
        </a:p>
      </dgm:t>
    </dgm:pt>
    <dgm:pt modelId="{9F77F23D-8A0C-4BF4-A0DC-D763D6EEA6CC}" type="sibTrans" cxnId="{177C601A-CD52-4809-8C50-033CF9337D09}">
      <dgm:prSet/>
      <dgm:spPr/>
      <dgm:t>
        <a:bodyPr/>
        <a:lstStyle/>
        <a:p>
          <a:endParaRPr lang="en-IN"/>
        </a:p>
      </dgm:t>
    </dgm:pt>
    <dgm:pt modelId="{C6FD6428-DE23-4505-9076-6C3E774B5F5F}" type="pres">
      <dgm:prSet presAssocID="{2111FDD0-2EFE-4945-981C-71D3C3C1EA08}" presName="Name0" presStyleCnt="0">
        <dgm:presLayoutVars>
          <dgm:dir/>
          <dgm:animLvl val="lvl"/>
          <dgm:resizeHandles val="exact"/>
        </dgm:presLayoutVars>
      </dgm:prSet>
      <dgm:spPr/>
    </dgm:pt>
    <dgm:pt modelId="{6F5C7E55-9624-40F2-8EE3-42D6A8B2855B}" type="pres">
      <dgm:prSet presAssocID="{2111FDD0-2EFE-4945-981C-71D3C3C1EA08}" presName="dummy" presStyleCnt="0"/>
      <dgm:spPr/>
    </dgm:pt>
    <dgm:pt modelId="{0BF067CE-0279-453C-9327-E0F50E81530F}" type="pres">
      <dgm:prSet presAssocID="{2111FDD0-2EFE-4945-981C-71D3C3C1EA08}" presName="linH" presStyleCnt="0"/>
      <dgm:spPr/>
    </dgm:pt>
    <dgm:pt modelId="{C93D7CF7-FB9E-450C-9CD4-8DE94DCD2463}" type="pres">
      <dgm:prSet presAssocID="{2111FDD0-2EFE-4945-981C-71D3C3C1EA08}" presName="padding1" presStyleCnt="0"/>
      <dgm:spPr/>
    </dgm:pt>
    <dgm:pt modelId="{A7E7B790-04BB-4139-A5BC-58B0CF73F332}" type="pres">
      <dgm:prSet presAssocID="{524AB840-53D0-495F-81BB-610D3BEB445E}" presName="linV" presStyleCnt="0"/>
      <dgm:spPr/>
    </dgm:pt>
    <dgm:pt modelId="{133F6F80-DC27-4E33-912C-FE1D8052B15E}" type="pres">
      <dgm:prSet presAssocID="{524AB840-53D0-495F-81BB-610D3BEB445E}" presName="spVertical1" presStyleCnt="0"/>
      <dgm:spPr/>
    </dgm:pt>
    <dgm:pt modelId="{2C64E309-5444-4483-986E-502A0870E264}" type="pres">
      <dgm:prSet presAssocID="{524AB840-53D0-495F-81BB-610D3BEB445E}" presName="parTx" presStyleLbl="revTx" presStyleIdx="0" presStyleCnt="1" custScaleX="320626" custScaleY="304172">
        <dgm:presLayoutVars>
          <dgm:chMax val="0"/>
          <dgm:chPref val="0"/>
          <dgm:bulletEnabled val="1"/>
        </dgm:presLayoutVars>
      </dgm:prSet>
      <dgm:spPr/>
    </dgm:pt>
    <dgm:pt modelId="{3DDEA422-774B-4C77-A4DF-1F56859420D8}" type="pres">
      <dgm:prSet presAssocID="{524AB840-53D0-495F-81BB-610D3BEB445E}" presName="spVertical2" presStyleCnt="0"/>
      <dgm:spPr/>
    </dgm:pt>
    <dgm:pt modelId="{2EC61331-0EB0-4CF5-ABA4-2C5B8EDF2C71}" type="pres">
      <dgm:prSet presAssocID="{524AB840-53D0-495F-81BB-610D3BEB445E}" presName="spVertical3" presStyleCnt="0"/>
      <dgm:spPr/>
    </dgm:pt>
    <dgm:pt modelId="{C8A257A9-F577-4A89-A027-2522A231BBB2}" type="pres">
      <dgm:prSet presAssocID="{2111FDD0-2EFE-4945-981C-71D3C3C1EA08}" presName="padding2" presStyleCnt="0"/>
      <dgm:spPr/>
    </dgm:pt>
    <dgm:pt modelId="{EF7E7CD4-D920-44B4-B6EF-FCC027E1A33A}" type="pres">
      <dgm:prSet presAssocID="{2111FDD0-2EFE-4945-981C-71D3C3C1EA08}" presName="negArrow" presStyleCnt="0"/>
      <dgm:spPr/>
    </dgm:pt>
    <dgm:pt modelId="{4D28AAAA-8DBE-4ECD-A010-09AE997DEDCD}" type="pres">
      <dgm:prSet presAssocID="{2111FDD0-2EFE-4945-981C-71D3C3C1EA08}" presName="backgroundArrow" presStyleLbl="node1" presStyleIdx="0" presStyleCnt="1" custScaleY="818273"/>
      <dgm:spPr/>
    </dgm:pt>
  </dgm:ptLst>
  <dgm:cxnLst>
    <dgm:cxn modelId="{177C601A-CD52-4809-8C50-033CF9337D09}" srcId="{2111FDD0-2EFE-4945-981C-71D3C3C1EA08}" destId="{524AB840-53D0-495F-81BB-610D3BEB445E}" srcOrd="0" destOrd="0" parTransId="{723162E4-4842-40AA-ACAB-86613923B5EC}" sibTransId="{9F77F23D-8A0C-4BF4-A0DC-D763D6EEA6CC}"/>
    <dgm:cxn modelId="{3835E163-54FF-4A45-B7BC-780D1A95B9B0}" type="presOf" srcId="{2111FDD0-2EFE-4945-981C-71D3C3C1EA08}" destId="{C6FD6428-DE23-4505-9076-6C3E774B5F5F}" srcOrd="0" destOrd="0" presId="urn:microsoft.com/office/officeart/2005/8/layout/hProcess3"/>
    <dgm:cxn modelId="{6A02A3E1-C5C9-42C6-8931-189025DD5985}" type="presOf" srcId="{524AB840-53D0-495F-81BB-610D3BEB445E}" destId="{2C64E309-5444-4483-986E-502A0870E264}" srcOrd="0" destOrd="0" presId="urn:microsoft.com/office/officeart/2005/8/layout/hProcess3"/>
    <dgm:cxn modelId="{016B59A9-8C97-4174-8E0F-153FFFDD5444}" type="presParOf" srcId="{C6FD6428-DE23-4505-9076-6C3E774B5F5F}" destId="{6F5C7E55-9624-40F2-8EE3-42D6A8B2855B}" srcOrd="0" destOrd="0" presId="urn:microsoft.com/office/officeart/2005/8/layout/hProcess3"/>
    <dgm:cxn modelId="{E3E9C970-C229-4440-B089-E2B4FD51801A}" type="presParOf" srcId="{C6FD6428-DE23-4505-9076-6C3E774B5F5F}" destId="{0BF067CE-0279-453C-9327-E0F50E81530F}" srcOrd="1" destOrd="0" presId="urn:microsoft.com/office/officeart/2005/8/layout/hProcess3"/>
    <dgm:cxn modelId="{F5D56C83-5FD0-4553-A341-67A19D17D0D0}" type="presParOf" srcId="{0BF067CE-0279-453C-9327-E0F50E81530F}" destId="{C93D7CF7-FB9E-450C-9CD4-8DE94DCD2463}" srcOrd="0" destOrd="0" presId="urn:microsoft.com/office/officeart/2005/8/layout/hProcess3"/>
    <dgm:cxn modelId="{F8A43789-D100-44A9-8473-983CB4F42422}" type="presParOf" srcId="{0BF067CE-0279-453C-9327-E0F50E81530F}" destId="{A7E7B790-04BB-4139-A5BC-58B0CF73F332}" srcOrd="1" destOrd="0" presId="urn:microsoft.com/office/officeart/2005/8/layout/hProcess3"/>
    <dgm:cxn modelId="{A17E7627-08CC-4A58-9BD0-1C1C90317183}" type="presParOf" srcId="{A7E7B790-04BB-4139-A5BC-58B0CF73F332}" destId="{133F6F80-DC27-4E33-912C-FE1D8052B15E}" srcOrd="0" destOrd="0" presId="urn:microsoft.com/office/officeart/2005/8/layout/hProcess3"/>
    <dgm:cxn modelId="{4B0CF7EA-E238-432B-9093-D493D2D7FDFF}" type="presParOf" srcId="{A7E7B790-04BB-4139-A5BC-58B0CF73F332}" destId="{2C64E309-5444-4483-986E-502A0870E264}" srcOrd="1" destOrd="0" presId="urn:microsoft.com/office/officeart/2005/8/layout/hProcess3"/>
    <dgm:cxn modelId="{6CC98810-209C-44F3-97AD-D677ABA9140F}" type="presParOf" srcId="{A7E7B790-04BB-4139-A5BC-58B0CF73F332}" destId="{3DDEA422-774B-4C77-A4DF-1F56859420D8}" srcOrd="2" destOrd="0" presId="urn:microsoft.com/office/officeart/2005/8/layout/hProcess3"/>
    <dgm:cxn modelId="{DA24F11A-DE90-4D31-A301-5D4C98AB8E54}" type="presParOf" srcId="{A7E7B790-04BB-4139-A5BC-58B0CF73F332}" destId="{2EC61331-0EB0-4CF5-ABA4-2C5B8EDF2C71}" srcOrd="3" destOrd="0" presId="urn:microsoft.com/office/officeart/2005/8/layout/hProcess3"/>
    <dgm:cxn modelId="{01BC38DE-701F-4B9C-8F26-CACFF473B8C3}" type="presParOf" srcId="{0BF067CE-0279-453C-9327-E0F50E81530F}" destId="{C8A257A9-F577-4A89-A027-2522A231BBB2}" srcOrd="2" destOrd="0" presId="urn:microsoft.com/office/officeart/2005/8/layout/hProcess3"/>
    <dgm:cxn modelId="{28E59BDD-9E1B-4560-B2B0-45C198C9690D}" type="presParOf" srcId="{0BF067CE-0279-453C-9327-E0F50E81530F}" destId="{EF7E7CD4-D920-44B4-B6EF-FCC027E1A33A}" srcOrd="3" destOrd="0" presId="urn:microsoft.com/office/officeart/2005/8/layout/hProcess3"/>
    <dgm:cxn modelId="{A2CE7773-57B8-41F5-8CF3-169581F936B2}" type="presParOf" srcId="{0BF067CE-0279-453C-9327-E0F50E81530F}" destId="{4D28AAAA-8DBE-4ECD-A010-09AE997DEDCD}"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BC2FF0-B83A-48B3-95FA-A81A8F1F1A4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250A859-5446-4C4F-96A0-75258FDCCA9B}">
      <dgm:prSet/>
      <dgm:spPr/>
      <dgm:t>
        <a:bodyPr/>
        <a:lstStyle/>
        <a:p>
          <a:r>
            <a:rPr lang="en-US"/>
            <a:t>Types of Unsupervised Learning</a:t>
          </a:r>
          <a:endParaRPr lang="en-IN"/>
        </a:p>
      </dgm:t>
    </dgm:pt>
    <dgm:pt modelId="{0F99BA8B-5FCA-48FC-96D8-CCAA94DD404F}" type="parTrans" cxnId="{5303D826-3425-42B4-9451-99131390FE4A}">
      <dgm:prSet/>
      <dgm:spPr/>
      <dgm:t>
        <a:bodyPr/>
        <a:lstStyle/>
        <a:p>
          <a:endParaRPr lang="en-IN"/>
        </a:p>
      </dgm:t>
    </dgm:pt>
    <dgm:pt modelId="{BC643ACF-1F15-4BCF-BD6C-9724155D39EB}" type="sibTrans" cxnId="{5303D826-3425-42B4-9451-99131390FE4A}">
      <dgm:prSet/>
      <dgm:spPr/>
      <dgm:t>
        <a:bodyPr/>
        <a:lstStyle/>
        <a:p>
          <a:endParaRPr lang="en-IN"/>
        </a:p>
      </dgm:t>
    </dgm:pt>
    <dgm:pt modelId="{30CBCA66-5EF2-47E6-AF2A-0FDFF7CDAE30}" type="pres">
      <dgm:prSet presAssocID="{FDBC2FF0-B83A-48B3-95FA-A81A8F1F1A47}" presName="linear" presStyleCnt="0">
        <dgm:presLayoutVars>
          <dgm:animLvl val="lvl"/>
          <dgm:resizeHandles val="exact"/>
        </dgm:presLayoutVars>
      </dgm:prSet>
      <dgm:spPr/>
    </dgm:pt>
    <dgm:pt modelId="{DE30C099-7694-418E-8150-F2E4FC19DF3A}" type="pres">
      <dgm:prSet presAssocID="{C250A859-5446-4C4F-96A0-75258FDCCA9B}" presName="parentText" presStyleLbl="node1" presStyleIdx="0" presStyleCnt="1">
        <dgm:presLayoutVars>
          <dgm:chMax val="0"/>
          <dgm:bulletEnabled val="1"/>
        </dgm:presLayoutVars>
      </dgm:prSet>
      <dgm:spPr/>
    </dgm:pt>
  </dgm:ptLst>
  <dgm:cxnLst>
    <dgm:cxn modelId="{5303D826-3425-42B4-9451-99131390FE4A}" srcId="{FDBC2FF0-B83A-48B3-95FA-A81A8F1F1A47}" destId="{C250A859-5446-4C4F-96A0-75258FDCCA9B}" srcOrd="0" destOrd="0" parTransId="{0F99BA8B-5FCA-48FC-96D8-CCAA94DD404F}" sibTransId="{BC643ACF-1F15-4BCF-BD6C-9724155D39EB}"/>
    <dgm:cxn modelId="{38499728-2DB3-4757-A82D-EDCD54AB6C00}" type="presOf" srcId="{FDBC2FF0-B83A-48B3-95FA-A81A8F1F1A47}" destId="{30CBCA66-5EF2-47E6-AF2A-0FDFF7CDAE30}" srcOrd="0" destOrd="0" presId="urn:microsoft.com/office/officeart/2005/8/layout/vList2"/>
    <dgm:cxn modelId="{8A3F59AD-91C6-45BE-B018-9150CEFB0AC0}" type="presOf" srcId="{C250A859-5446-4C4F-96A0-75258FDCCA9B}" destId="{DE30C099-7694-418E-8150-F2E4FC19DF3A}" srcOrd="0" destOrd="0" presId="urn:microsoft.com/office/officeart/2005/8/layout/vList2"/>
    <dgm:cxn modelId="{E7E8549E-B13D-40DA-9A4B-1CC6CEAFC79F}" type="presParOf" srcId="{30CBCA66-5EF2-47E6-AF2A-0FDFF7CDAE30}" destId="{DE30C099-7694-418E-8150-F2E4FC19DF3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821183-EF50-4430-9F6A-74760FFDFE8A}" type="doc">
      <dgm:prSet loTypeId="urn:microsoft.com/office/officeart/2008/layout/HalfCircleOrganizationChart" loCatId="hierarchy" qsTypeId="urn:microsoft.com/office/officeart/2005/8/quickstyle/3d2" qsCatId="3D" csTypeId="urn:microsoft.com/office/officeart/2005/8/colors/colorful2" csCatId="colorful" phldr="1"/>
      <dgm:spPr/>
      <dgm:t>
        <a:bodyPr/>
        <a:lstStyle/>
        <a:p>
          <a:endParaRPr lang="en-IN"/>
        </a:p>
      </dgm:t>
    </dgm:pt>
    <dgm:pt modelId="{1DA38857-F8EB-448F-8429-82726F940B46}">
      <dgm:prSet custT="1"/>
      <dgm:spPr/>
      <dgm:t>
        <a:bodyPr/>
        <a:lstStyle/>
        <a:p>
          <a:r>
            <a:rPr lang="en-IN" sz="2000" b="1" i="0" u="none" strike="noStrike" baseline="0" dirty="0">
              <a:latin typeface="Times New Roman" panose="02020603050405020304" pitchFamily="18" charset="0"/>
              <a:cs typeface="Times New Roman" panose="02020603050405020304" pitchFamily="18" charset="0"/>
            </a:rPr>
            <a:t>Clustering</a:t>
          </a:r>
          <a:endParaRPr lang="en-IN" sz="2000" b="1" dirty="0">
            <a:latin typeface="Times New Roman" panose="02020603050405020304" pitchFamily="18" charset="0"/>
            <a:cs typeface="Times New Roman" panose="02020603050405020304" pitchFamily="18" charset="0"/>
          </a:endParaRPr>
        </a:p>
      </dgm:t>
    </dgm:pt>
    <dgm:pt modelId="{58DAEFC6-FB98-4F62-B2CD-CF4D27E0C051}" type="parTrans" cxnId="{10ACFFB6-58B3-40B0-B0F1-25B6B33CCC93}">
      <dgm:prSet/>
      <dgm:spPr/>
      <dgm:t>
        <a:bodyPr/>
        <a:lstStyle/>
        <a:p>
          <a:endParaRPr lang="en-IN" sz="2000" b="1">
            <a:latin typeface="Times New Roman" panose="02020603050405020304" pitchFamily="18" charset="0"/>
            <a:cs typeface="Times New Roman" panose="02020603050405020304" pitchFamily="18" charset="0"/>
          </a:endParaRPr>
        </a:p>
      </dgm:t>
    </dgm:pt>
    <dgm:pt modelId="{9DED0AD7-EAC7-4044-84D9-9381CAC44D94}" type="sibTrans" cxnId="{10ACFFB6-58B3-40B0-B0F1-25B6B33CCC93}">
      <dgm:prSet/>
      <dgm:spPr/>
      <dgm:t>
        <a:bodyPr/>
        <a:lstStyle/>
        <a:p>
          <a:endParaRPr lang="en-IN" sz="2000" b="1">
            <a:latin typeface="Times New Roman" panose="02020603050405020304" pitchFamily="18" charset="0"/>
            <a:cs typeface="Times New Roman" panose="02020603050405020304" pitchFamily="18" charset="0"/>
          </a:endParaRPr>
        </a:p>
      </dgm:t>
    </dgm:pt>
    <dgm:pt modelId="{285FD090-F434-4582-A099-E5276B6DFC3B}">
      <dgm:prSet custT="1"/>
      <dgm:spPr/>
      <dgm:t>
        <a:bodyPr/>
        <a:lstStyle/>
        <a:p>
          <a:r>
            <a:rPr lang="en-US" sz="2000" b="1" i="0" u="none" strike="noStrike" baseline="0" dirty="0">
              <a:latin typeface="Times New Roman" panose="02020603050405020304" pitchFamily="18" charset="0"/>
              <a:cs typeface="Times New Roman" panose="02020603050405020304" pitchFamily="18" charset="0"/>
            </a:rPr>
            <a:t>Anomaly detection and novelty detection</a:t>
          </a:r>
          <a:endParaRPr lang="en-IN" sz="2000" b="1" dirty="0">
            <a:latin typeface="Times New Roman" panose="02020603050405020304" pitchFamily="18" charset="0"/>
            <a:cs typeface="Times New Roman" panose="02020603050405020304" pitchFamily="18" charset="0"/>
          </a:endParaRPr>
        </a:p>
      </dgm:t>
    </dgm:pt>
    <dgm:pt modelId="{BB06D372-9B21-40E9-80CE-55086FF65D3F}" type="parTrans" cxnId="{8BF9577F-C83C-43A5-955B-8703F21ABD2F}">
      <dgm:prSet/>
      <dgm:spPr/>
      <dgm:t>
        <a:bodyPr/>
        <a:lstStyle/>
        <a:p>
          <a:endParaRPr lang="en-IN" sz="2000" b="1">
            <a:latin typeface="Times New Roman" panose="02020603050405020304" pitchFamily="18" charset="0"/>
            <a:cs typeface="Times New Roman" panose="02020603050405020304" pitchFamily="18" charset="0"/>
          </a:endParaRPr>
        </a:p>
      </dgm:t>
    </dgm:pt>
    <dgm:pt modelId="{AF08C0F0-0BEF-45D3-9C19-EE5524E049E1}" type="sibTrans" cxnId="{8BF9577F-C83C-43A5-955B-8703F21ABD2F}">
      <dgm:prSet/>
      <dgm:spPr/>
      <dgm:t>
        <a:bodyPr/>
        <a:lstStyle/>
        <a:p>
          <a:endParaRPr lang="en-IN" sz="2000" b="1">
            <a:latin typeface="Times New Roman" panose="02020603050405020304" pitchFamily="18" charset="0"/>
            <a:cs typeface="Times New Roman" panose="02020603050405020304" pitchFamily="18" charset="0"/>
          </a:endParaRPr>
        </a:p>
      </dgm:t>
    </dgm:pt>
    <dgm:pt modelId="{0EEC546B-605D-42CD-B63E-47A1677D6393}">
      <dgm:prSet custT="1"/>
      <dgm:spPr/>
      <dgm:t>
        <a:bodyPr/>
        <a:lstStyle/>
        <a:p>
          <a:r>
            <a:rPr lang="en-IN" sz="2000" b="1" i="0" u="none" strike="noStrike" baseline="0" dirty="0">
              <a:latin typeface="Times New Roman" panose="02020603050405020304" pitchFamily="18" charset="0"/>
              <a:cs typeface="Times New Roman" panose="02020603050405020304" pitchFamily="18" charset="0"/>
            </a:rPr>
            <a:t>Visualization and dimensionality reduction</a:t>
          </a:r>
          <a:endParaRPr lang="en-IN" sz="2000" b="1" dirty="0">
            <a:latin typeface="Times New Roman" panose="02020603050405020304" pitchFamily="18" charset="0"/>
            <a:cs typeface="Times New Roman" panose="02020603050405020304" pitchFamily="18" charset="0"/>
          </a:endParaRPr>
        </a:p>
      </dgm:t>
    </dgm:pt>
    <dgm:pt modelId="{F7A2FAC9-C949-4DD5-A333-7669FDF92514}" type="parTrans" cxnId="{9089A305-C87B-4829-AB04-C987ED0E8103}">
      <dgm:prSet/>
      <dgm:spPr/>
      <dgm:t>
        <a:bodyPr/>
        <a:lstStyle/>
        <a:p>
          <a:endParaRPr lang="en-IN" sz="2000" b="1">
            <a:latin typeface="Times New Roman" panose="02020603050405020304" pitchFamily="18" charset="0"/>
            <a:cs typeface="Times New Roman" panose="02020603050405020304" pitchFamily="18" charset="0"/>
          </a:endParaRPr>
        </a:p>
      </dgm:t>
    </dgm:pt>
    <dgm:pt modelId="{F6CF7020-75A3-4C0B-A4E7-009EB8FDBA1A}" type="sibTrans" cxnId="{9089A305-C87B-4829-AB04-C987ED0E8103}">
      <dgm:prSet/>
      <dgm:spPr/>
      <dgm:t>
        <a:bodyPr/>
        <a:lstStyle/>
        <a:p>
          <a:endParaRPr lang="en-IN" sz="2000" b="1">
            <a:latin typeface="Times New Roman" panose="02020603050405020304" pitchFamily="18" charset="0"/>
            <a:cs typeface="Times New Roman" panose="02020603050405020304" pitchFamily="18" charset="0"/>
          </a:endParaRPr>
        </a:p>
      </dgm:t>
    </dgm:pt>
    <dgm:pt modelId="{A9027382-3F20-4F3E-8191-EC7527321CD1}">
      <dgm:prSet custT="1"/>
      <dgm:spPr/>
      <dgm:t>
        <a:bodyPr/>
        <a:lstStyle/>
        <a:p>
          <a:r>
            <a:rPr lang="en-IN" sz="2000" b="1" i="0" u="none" strike="noStrike" baseline="0" dirty="0">
              <a:latin typeface="Times New Roman" panose="02020603050405020304" pitchFamily="18" charset="0"/>
              <a:cs typeface="Times New Roman" panose="02020603050405020304" pitchFamily="18" charset="0"/>
            </a:rPr>
            <a:t>Association rule learning</a:t>
          </a:r>
          <a:endParaRPr lang="en-IN" sz="2000" b="1" dirty="0">
            <a:latin typeface="Times New Roman" panose="02020603050405020304" pitchFamily="18" charset="0"/>
            <a:cs typeface="Times New Roman" panose="02020603050405020304" pitchFamily="18" charset="0"/>
          </a:endParaRPr>
        </a:p>
      </dgm:t>
    </dgm:pt>
    <dgm:pt modelId="{C111A0CB-D695-4C9F-B79C-FEB9E081049E}" type="parTrans" cxnId="{4C63C6A5-3867-4968-B5EF-D19474D76043}">
      <dgm:prSet/>
      <dgm:spPr/>
      <dgm:t>
        <a:bodyPr/>
        <a:lstStyle/>
        <a:p>
          <a:endParaRPr lang="en-IN" sz="2000" b="1">
            <a:latin typeface="Times New Roman" panose="02020603050405020304" pitchFamily="18" charset="0"/>
            <a:cs typeface="Times New Roman" panose="02020603050405020304" pitchFamily="18" charset="0"/>
          </a:endParaRPr>
        </a:p>
      </dgm:t>
    </dgm:pt>
    <dgm:pt modelId="{205B9CF9-E50F-4A85-BDE5-9A5AF4F370BF}" type="sibTrans" cxnId="{4C63C6A5-3867-4968-B5EF-D19474D76043}">
      <dgm:prSet/>
      <dgm:spPr/>
      <dgm:t>
        <a:bodyPr/>
        <a:lstStyle/>
        <a:p>
          <a:endParaRPr lang="en-IN" sz="2000" b="1">
            <a:latin typeface="Times New Roman" panose="02020603050405020304" pitchFamily="18" charset="0"/>
            <a:cs typeface="Times New Roman" panose="02020603050405020304" pitchFamily="18" charset="0"/>
          </a:endParaRPr>
        </a:p>
      </dgm:t>
    </dgm:pt>
    <dgm:pt modelId="{F0192D0B-40FF-42C3-92FF-8F8890EA66DD}" type="pres">
      <dgm:prSet presAssocID="{DC821183-EF50-4430-9F6A-74760FFDFE8A}" presName="Name0" presStyleCnt="0">
        <dgm:presLayoutVars>
          <dgm:orgChart val="1"/>
          <dgm:chPref val="1"/>
          <dgm:dir/>
          <dgm:animOne val="branch"/>
          <dgm:animLvl val="lvl"/>
          <dgm:resizeHandles/>
        </dgm:presLayoutVars>
      </dgm:prSet>
      <dgm:spPr/>
    </dgm:pt>
    <dgm:pt modelId="{0B408EE5-AF8F-49B1-BB82-EE71A57FA7A7}" type="pres">
      <dgm:prSet presAssocID="{1DA38857-F8EB-448F-8429-82726F940B46}" presName="hierRoot1" presStyleCnt="0">
        <dgm:presLayoutVars>
          <dgm:hierBranch val="init"/>
        </dgm:presLayoutVars>
      </dgm:prSet>
      <dgm:spPr/>
    </dgm:pt>
    <dgm:pt modelId="{C3BDBA59-AE23-46C8-A990-637BE40F133C}" type="pres">
      <dgm:prSet presAssocID="{1DA38857-F8EB-448F-8429-82726F940B46}" presName="rootComposite1" presStyleCnt="0"/>
      <dgm:spPr/>
    </dgm:pt>
    <dgm:pt modelId="{20776E65-DBFF-435D-8C9E-9E87B65DF15C}" type="pres">
      <dgm:prSet presAssocID="{1DA38857-F8EB-448F-8429-82726F940B46}" presName="rootText1" presStyleLbl="alignAcc1" presStyleIdx="0" presStyleCnt="0">
        <dgm:presLayoutVars>
          <dgm:chPref val="3"/>
        </dgm:presLayoutVars>
      </dgm:prSet>
      <dgm:spPr/>
    </dgm:pt>
    <dgm:pt modelId="{3753AE21-C3FE-44E3-949A-EC5AECC6D745}" type="pres">
      <dgm:prSet presAssocID="{1DA38857-F8EB-448F-8429-82726F940B46}" presName="topArc1" presStyleLbl="parChTrans1D1" presStyleIdx="0" presStyleCnt="8"/>
      <dgm:spPr/>
    </dgm:pt>
    <dgm:pt modelId="{01838BA9-CB1D-4E43-8FA9-066317420EED}" type="pres">
      <dgm:prSet presAssocID="{1DA38857-F8EB-448F-8429-82726F940B46}" presName="bottomArc1" presStyleLbl="parChTrans1D1" presStyleIdx="1" presStyleCnt="8"/>
      <dgm:spPr/>
    </dgm:pt>
    <dgm:pt modelId="{6111862A-D653-4D88-98CE-EEE68CCD2822}" type="pres">
      <dgm:prSet presAssocID="{1DA38857-F8EB-448F-8429-82726F940B46}" presName="topConnNode1" presStyleLbl="node1" presStyleIdx="0" presStyleCnt="0"/>
      <dgm:spPr/>
    </dgm:pt>
    <dgm:pt modelId="{DF33E5EA-04D3-4550-87A6-E4A676C5854D}" type="pres">
      <dgm:prSet presAssocID="{1DA38857-F8EB-448F-8429-82726F940B46}" presName="hierChild2" presStyleCnt="0"/>
      <dgm:spPr/>
    </dgm:pt>
    <dgm:pt modelId="{DD91347C-3FE6-4934-A3A4-51067E38B607}" type="pres">
      <dgm:prSet presAssocID="{1DA38857-F8EB-448F-8429-82726F940B46}" presName="hierChild3" presStyleCnt="0"/>
      <dgm:spPr/>
    </dgm:pt>
    <dgm:pt modelId="{A3625CEA-BF27-4D59-884E-7FA332D7D863}" type="pres">
      <dgm:prSet presAssocID="{285FD090-F434-4582-A099-E5276B6DFC3B}" presName="hierRoot1" presStyleCnt="0">
        <dgm:presLayoutVars>
          <dgm:hierBranch val="init"/>
        </dgm:presLayoutVars>
      </dgm:prSet>
      <dgm:spPr/>
    </dgm:pt>
    <dgm:pt modelId="{F3666F40-70E5-409A-B83D-298D79ACA8B5}" type="pres">
      <dgm:prSet presAssocID="{285FD090-F434-4582-A099-E5276B6DFC3B}" presName="rootComposite1" presStyleCnt="0"/>
      <dgm:spPr/>
    </dgm:pt>
    <dgm:pt modelId="{0ED4BE64-71F0-4A93-A8E7-7D35966EF1EC}" type="pres">
      <dgm:prSet presAssocID="{285FD090-F434-4582-A099-E5276B6DFC3B}" presName="rootText1" presStyleLbl="alignAcc1" presStyleIdx="0" presStyleCnt="0">
        <dgm:presLayoutVars>
          <dgm:chPref val="3"/>
        </dgm:presLayoutVars>
      </dgm:prSet>
      <dgm:spPr/>
    </dgm:pt>
    <dgm:pt modelId="{80361F7B-050D-4DD4-9DF2-B1086B020207}" type="pres">
      <dgm:prSet presAssocID="{285FD090-F434-4582-A099-E5276B6DFC3B}" presName="topArc1" presStyleLbl="parChTrans1D1" presStyleIdx="2" presStyleCnt="8"/>
      <dgm:spPr/>
    </dgm:pt>
    <dgm:pt modelId="{27620F55-AAF9-481E-88E7-96430C5EBEC3}" type="pres">
      <dgm:prSet presAssocID="{285FD090-F434-4582-A099-E5276B6DFC3B}" presName="bottomArc1" presStyleLbl="parChTrans1D1" presStyleIdx="3" presStyleCnt="8"/>
      <dgm:spPr/>
    </dgm:pt>
    <dgm:pt modelId="{BEBB9445-60F1-444B-A524-BEE0EBBC4CEC}" type="pres">
      <dgm:prSet presAssocID="{285FD090-F434-4582-A099-E5276B6DFC3B}" presName="topConnNode1" presStyleLbl="node1" presStyleIdx="0" presStyleCnt="0"/>
      <dgm:spPr/>
    </dgm:pt>
    <dgm:pt modelId="{6B20939E-0DA0-41E2-86BB-DA4353AA6727}" type="pres">
      <dgm:prSet presAssocID="{285FD090-F434-4582-A099-E5276B6DFC3B}" presName="hierChild2" presStyleCnt="0"/>
      <dgm:spPr/>
    </dgm:pt>
    <dgm:pt modelId="{2F8A8FF8-AB6B-450E-BB9C-CCDBFE8D81B5}" type="pres">
      <dgm:prSet presAssocID="{285FD090-F434-4582-A099-E5276B6DFC3B}" presName="hierChild3" presStyleCnt="0"/>
      <dgm:spPr/>
    </dgm:pt>
    <dgm:pt modelId="{4F40EB2D-FDCF-4B67-8039-F06FC6D68544}" type="pres">
      <dgm:prSet presAssocID="{0EEC546B-605D-42CD-B63E-47A1677D6393}" presName="hierRoot1" presStyleCnt="0">
        <dgm:presLayoutVars>
          <dgm:hierBranch val="init"/>
        </dgm:presLayoutVars>
      </dgm:prSet>
      <dgm:spPr/>
    </dgm:pt>
    <dgm:pt modelId="{94EF57B1-036F-45FF-B192-CA36ECE67B7E}" type="pres">
      <dgm:prSet presAssocID="{0EEC546B-605D-42CD-B63E-47A1677D6393}" presName="rootComposite1" presStyleCnt="0"/>
      <dgm:spPr/>
    </dgm:pt>
    <dgm:pt modelId="{673B2ECB-D4DF-4CFA-BFC2-7347F85EF8AB}" type="pres">
      <dgm:prSet presAssocID="{0EEC546B-605D-42CD-B63E-47A1677D6393}" presName="rootText1" presStyleLbl="alignAcc1" presStyleIdx="0" presStyleCnt="0">
        <dgm:presLayoutVars>
          <dgm:chPref val="3"/>
        </dgm:presLayoutVars>
      </dgm:prSet>
      <dgm:spPr/>
    </dgm:pt>
    <dgm:pt modelId="{ACE12ED4-BD41-4D65-9533-60047045FEF4}" type="pres">
      <dgm:prSet presAssocID="{0EEC546B-605D-42CD-B63E-47A1677D6393}" presName="topArc1" presStyleLbl="parChTrans1D1" presStyleIdx="4" presStyleCnt="8"/>
      <dgm:spPr/>
    </dgm:pt>
    <dgm:pt modelId="{DF53A1E5-A014-4799-A655-E185ACFF80B8}" type="pres">
      <dgm:prSet presAssocID="{0EEC546B-605D-42CD-B63E-47A1677D6393}" presName="bottomArc1" presStyleLbl="parChTrans1D1" presStyleIdx="5" presStyleCnt="8"/>
      <dgm:spPr/>
    </dgm:pt>
    <dgm:pt modelId="{093D72F1-16C4-4E95-94B8-2714C7401860}" type="pres">
      <dgm:prSet presAssocID="{0EEC546B-605D-42CD-B63E-47A1677D6393}" presName="topConnNode1" presStyleLbl="node1" presStyleIdx="0" presStyleCnt="0"/>
      <dgm:spPr/>
    </dgm:pt>
    <dgm:pt modelId="{B4A5B81C-FD03-4170-90B1-F016BFF97258}" type="pres">
      <dgm:prSet presAssocID="{0EEC546B-605D-42CD-B63E-47A1677D6393}" presName="hierChild2" presStyleCnt="0"/>
      <dgm:spPr/>
    </dgm:pt>
    <dgm:pt modelId="{F289F068-7BC7-4810-8C20-2341FE9E8F00}" type="pres">
      <dgm:prSet presAssocID="{0EEC546B-605D-42CD-B63E-47A1677D6393}" presName="hierChild3" presStyleCnt="0"/>
      <dgm:spPr/>
    </dgm:pt>
    <dgm:pt modelId="{8087F007-657E-4C14-9935-9B12357E06CA}" type="pres">
      <dgm:prSet presAssocID="{A9027382-3F20-4F3E-8191-EC7527321CD1}" presName="hierRoot1" presStyleCnt="0">
        <dgm:presLayoutVars>
          <dgm:hierBranch val="init"/>
        </dgm:presLayoutVars>
      </dgm:prSet>
      <dgm:spPr/>
    </dgm:pt>
    <dgm:pt modelId="{EBCA6778-B45A-44DC-A1D7-B26F82F94A2D}" type="pres">
      <dgm:prSet presAssocID="{A9027382-3F20-4F3E-8191-EC7527321CD1}" presName="rootComposite1" presStyleCnt="0"/>
      <dgm:spPr/>
    </dgm:pt>
    <dgm:pt modelId="{CC1D7191-2434-4838-8868-AAA990C7C83E}" type="pres">
      <dgm:prSet presAssocID="{A9027382-3F20-4F3E-8191-EC7527321CD1}" presName="rootText1" presStyleLbl="alignAcc1" presStyleIdx="0" presStyleCnt="0">
        <dgm:presLayoutVars>
          <dgm:chPref val="3"/>
        </dgm:presLayoutVars>
      </dgm:prSet>
      <dgm:spPr/>
    </dgm:pt>
    <dgm:pt modelId="{342A3FB2-3C09-45CD-8244-FE0D971B2849}" type="pres">
      <dgm:prSet presAssocID="{A9027382-3F20-4F3E-8191-EC7527321CD1}" presName="topArc1" presStyleLbl="parChTrans1D1" presStyleIdx="6" presStyleCnt="8"/>
      <dgm:spPr/>
    </dgm:pt>
    <dgm:pt modelId="{012AFEA5-F82E-4394-8F2F-95E0D5598540}" type="pres">
      <dgm:prSet presAssocID="{A9027382-3F20-4F3E-8191-EC7527321CD1}" presName="bottomArc1" presStyleLbl="parChTrans1D1" presStyleIdx="7" presStyleCnt="8"/>
      <dgm:spPr/>
    </dgm:pt>
    <dgm:pt modelId="{EB141668-3EA1-4C5D-8626-723E79C8FF1F}" type="pres">
      <dgm:prSet presAssocID="{A9027382-3F20-4F3E-8191-EC7527321CD1}" presName="topConnNode1" presStyleLbl="node1" presStyleIdx="0" presStyleCnt="0"/>
      <dgm:spPr/>
    </dgm:pt>
    <dgm:pt modelId="{45DD2FF8-35B7-4767-BCF6-4227B557AAA4}" type="pres">
      <dgm:prSet presAssocID="{A9027382-3F20-4F3E-8191-EC7527321CD1}" presName="hierChild2" presStyleCnt="0"/>
      <dgm:spPr/>
    </dgm:pt>
    <dgm:pt modelId="{59B82B04-19C5-4421-88D5-A4428361C658}" type="pres">
      <dgm:prSet presAssocID="{A9027382-3F20-4F3E-8191-EC7527321CD1}" presName="hierChild3" presStyleCnt="0"/>
      <dgm:spPr/>
    </dgm:pt>
  </dgm:ptLst>
  <dgm:cxnLst>
    <dgm:cxn modelId="{9089A305-C87B-4829-AB04-C987ED0E8103}" srcId="{DC821183-EF50-4430-9F6A-74760FFDFE8A}" destId="{0EEC546B-605D-42CD-B63E-47A1677D6393}" srcOrd="2" destOrd="0" parTransId="{F7A2FAC9-C949-4DD5-A333-7669FDF92514}" sibTransId="{F6CF7020-75A3-4C0B-A4E7-009EB8FDBA1A}"/>
    <dgm:cxn modelId="{C2A4591A-B3D1-4789-B12E-F7CF2CF0DC01}" type="presOf" srcId="{1DA38857-F8EB-448F-8429-82726F940B46}" destId="{6111862A-D653-4D88-98CE-EEE68CCD2822}" srcOrd="1" destOrd="0" presId="urn:microsoft.com/office/officeart/2008/layout/HalfCircleOrganizationChart"/>
    <dgm:cxn modelId="{D49D8E23-6B75-4277-B7C2-E64C9D50B527}" type="presOf" srcId="{1DA38857-F8EB-448F-8429-82726F940B46}" destId="{20776E65-DBFF-435D-8C9E-9E87B65DF15C}" srcOrd="0" destOrd="0" presId="urn:microsoft.com/office/officeart/2008/layout/HalfCircleOrganizationChart"/>
    <dgm:cxn modelId="{0FDCE65D-6E98-40DA-B6C2-404D9810C857}" type="presOf" srcId="{285FD090-F434-4582-A099-E5276B6DFC3B}" destId="{0ED4BE64-71F0-4A93-A8E7-7D35966EF1EC}" srcOrd="0" destOrd="0" presId="urn:microsoft.com/office/officeart/2008/layout/HalfCircleOrganizationChart"/>
    <dgm:cxn modelId="{63ABBC7D-C4D3-426F-890A-378AEA87823B}" type="presOf" srcId="{A9027382-3F20-4F3E-8191-EC7527321CD1}" destId="{CC1D7191-2434-4838-8868-AAA990C7C83E}" srcOrd="0" destOrd="0" presId="urn:microsoft.com/office/officeart/2008/layout/HalfCircleOrganizationChart"/>
    <dgm:cxn modelId="{8BF9577F-C83C-43A5-955B-8703F21ABD2F}" srcId="{DC821183-EF50-4430-9F6A-74760FFDFE8A}" destId="{285FD090-F434-4582-A099-E5276B6DFC3B}" srcOrd="1" destOrd="0" parTransId="{BB06D372-9B21-40E9-80CE-55086FF65D3F}" sibTransId="{AF08C0F0-0BEF-45D3-9C19-EE5524E049E1}"/>
    <dgm:cxn modelId="{CAB6B97F-BAAD-4799-8B16-201771C554BC}" type="presOf" srcId="{285FD090-F434-4582-A099-E5276B6DFC3B}" destId="{BEBB9445-60F1-444B-A524-BEE0EBBC4CEC}" srcOrd="1" destOrd="0" presId="urn:microsoft.com/office/officeart/2008/layout/HalfCircleOrganizationChart"/>
    <dgm:cxn modelId="{55BE4BA3-DFB6-4FA9-AD89-624C518BFAB3}" type="presOf" srcId="{0EEC546B-605D-42CD-B63E-47A1677D6393}" destId="{093D72F1-16C4-4E95-94B8-2714C7401860}" srcOrd="1" destOrd="0" presId="urn:microsoft.com/office/officeart/2008/layout/HalfCircleOrganizationChart"/>
    <dgm:cxn modelId="{4C63C6A5-3867-4968-B5EF-D19474D76043}" srcId="{DC821183-EF50-4430-9F6A-74760FFDFE8A}" destId="{A9027382-3F20-4F3E-8191-EC7527321CD1}" srcOrd="3" destOrd="0" parTransId="{C111A0CB-D695-4C9F-B79C-FEB9E081049E}" sibTransId="{205B9CF9-E50F-4A85-BDE5-9A5AF4F370BF}"/>
    <dgm:cxn modelId="{10ACFFB6-58B3-40B0-B0F1-25B6B33CCC93}" srcId="{DC821183-EF50-4430-9F6A-74760FFDFE8A}" destId="{1DA38857-F8EB-448F-8429-82726F940B46}" srcOrd="0" destOrd="0" parTransId="{58DAEFC6-FB98-4F62-B2CD-CF4D27E0C051}" sibTransId="{9DED0AD7-EAC7-4044-84D9-9381CAC44D94}"/>
    <dgm:cxn modelId="{E8EF88B9-14EC-4EF9-AFCC-7A43D760099F}" type="presOf" srcId="{A9027382-3F20-4F3E-8191-EC7527321CD1}" destId="{EB141668-3EA1-4C5D-8626-723E79C8FF1F}" srcOrd="1" destOrd="0" presId="urn:microsoft.com/office/officeart/2008/layout/HalfCircleOrganizationChart"/>
    <dgm:cxn modelId="{B3F84CDF-15B2-4F35-8BC0-A4552BF2AE42}" type="presOf" srcId="{0EEC546B-605D-42CD-B63E-47A1677D6393}" destId="{673B2ECB-D4DF-4CFA-BFC2-7347F85EF8AB}" srcOrd="0" destOrd="0" presId="urn:microsoft.com/office/officeart/2008/layout/HalfCircleOrganizationChart"/>
    <dgm:cxn modelId="{1807AFF1-72C4-458D-8F86-6E6CE6E9A9B7}" type="presOf" srcId="{DC821183-EF50-4430-9F6A-74760FFDFE8A}" destId="{F0192D0B-40FF-42C3-92FF-8F8890EA66DD}" srcOrd="0" destOrd="0" presId="urn:microsoft.com/office/officeart/2008/layout/HalfCircleOrganizationChart"/>
    <dgm:cxn modelId="{E5C2DFE3-D94D-4FD3-8818-A849DB0970F2}" type="presParOf" srcId="{F0192D0B-40FF-42C3-92FF-8F8890EA66DD}" destId="{0B408EE5-AF8F-49B1-BB82-EE71A57FA7A7}" srcOrd="0" destOrd="0" presId="urn:microsoft.com/office/officeart/2008/layout/HalfCircleOrganizationChart"/>
    <dgm:cxn modelId="{A420602C-9DB3-4FB1-8E69-DC91F576B352}" type="presParOf" srcId="{0B408EE5-AF8F-49B1-BB82-EE71A57FA7A7}" destId="{C3BDBA59-AE23-46C8-A990-637BE40F133C}" srcOrd="0" destOrd="0" presId="urn:microsoft.com/office/officeart/2008/layout/HalfCircleOrganizationChart"/>
    <dgm:cxn modelId="{E3AFB969-12CC-4C06-BA80-123BFD89E41F}" type="presParOf" srcId="{C3BDBA59-AE23-46C8-A990-637BE40F133C}" destId="{20776E65-DBFF-435D-8C9E-9E87B65DF15C}" srcOrd="0" destOrd="0" presId="urn:microsoft.com/office/officeart/2008/layout/HalfCircleOrganizationChart"/>
    <dgm:cxn modelId="{128DA189-4766-40F0-B3FA-170812804B9B}" type="presParOf" srcId="{C3BDBA59-AE23-46C8-A990-637BE40F133C}" destId="{3753AE21-C3FE-44E3-949A-EC5AECC6D745}" srcOrd="1" destOrd="0" presId="urn:microsoft.com/office/officeart/2008/layout/HalfCircleOrganizationChart"/>
    <dgm:cxn modelId="{845B4496-F8F5-42B6-908E-BC4D82A7190A}" type="presParOf" srcId="{C3BDBA59-AE23-46C8-A990-637BE40F133C}" destId="{01838BA9-CB1D-4E43-8FA9-066317420EED}" srcOrd="2" destOrd="0" presId="urn:microsoft.com/office/officeart/2008/layout/HalfCircleOrganizationChart"/>
    <dgm:cxn modelId="{F65606AB-4A00-47E6-BBB7-F668B7CC79BB}" type="presParOf" srcId="{C3BDBA59-AE23-46C8-A990-637BE40F133C}" destId="{6111862A-D653-4D88-98CE-EEE68CCD2822}" srcOrd="3" destOrd="0" presId="urn:microsoft.com/office/officeart/2008/layout/HalfCircleOrganizationChart"/>
    <dgm:cxn modelId="{A940CC06-9680-4F30-B128-FCD78D0BBE34}" type="presParOf" srcId="{0B408EE5-AF8F-49B1-BB82-EE71A57FA7A7}" destId="{DF33E5EA-04D3-4550-87A6-E4A676C5854D}" srcOrd="1" destOrd="0" presId="urn:microsoft.com/office/officeart/2008/layout/HalfCircleOrganizationChart"/>
    <dgm:cxn modelId="{591DD281-E2CB-4DF0-8358-57F123CB2D6C}" type="presParOf" srcId="{0B408EE5-AF8F-49B1-BB82-EE71A57FA7A7}" destId="{DD91347C-3FE6-4934-A3A4-51067E38B607}" srcOrd="2" destOrd="0" presId="urn:microsoft.com/office/officeart/2008/layout/HalfCircleOrganizationChart"/>
    <dgm:cxn modelId="{C8C54F39-A3BE-4C11-A79F-00ECEF981649}" type="presParOf" srcId="{F0192D0B-40FF-42C3-92FF-8F8890EA66DD}" destId="{A3625CEA-BF27-4D59-884E-7FA332D7D863}" srcOrd="1" destOrd="0" presId="urn:microsoft.com/office/officeart/2008/layout/HalfCircleOrganizationChart"/>
    <dgm:cxn modelId="{A6B2DBED-0833-44F6-BAB1-2607B9162263}" type="presParOf" srcId="{A3625CEA-BF27-4D59-884E-7FA332D7D863}" destId="{F3666F40-70E5-409A-B83D-298D79ACA8B5}" srcOrd="0" destOrd="0" presId="urn:microsoft.com/office/officeart/2008/layout/HalfCircleOrganizationChart"/>
    <dgm:cxn modelId="{F306D506-4966-46E1-A8B7-1935A183766B}" type="presParOf" srcId="{F3666F40-70E5-409A-B83D-298D79ACA8B5}" destId="{0ED4BE64-71F0-4A93-A8E7-7D35966EF1EC}" srcOrd="0" destOrd="0" presId="urn:microsoft.com/office/officeart/2008/layout/HalfCircleOrganizationChart"/>
    <dgm:cxn modelId="{B3E7D247-5D7C-4CAE-8F57-406564B0A4A0}" type="presParOf" srcId="{F3666F40-70E5-409A-B83D-298D79ACA8B5}" destId="{80361F7B-050D-4DD4-9DF2-B1086B020207}" srcOrd="1" destOrd="0" presId="urn:microsoft.com/office/officeart/2008/layout/HalfCircleOrganizationChart"/>
    <dgm:cxn modelId="{2974317B-A8C4-4B13-A0ED-CAC43AE9A15B}" type="presParOf" srcId="{F3666F40-70E5-409A-B83D-298D79ACA8B5}" destId="{27620F55-AAF9-481E-88E7-96430C5EBEC3}" srcOrd="2" destOrd="0" presId="urn:microsoft.com/office/officeart/2008/layout/HalfCircleOrganizationChart"/>
    <dgm:cxn modelId="{C4C4C5C3-0613-4B30-974C-0BDFE60F2DC6}" type="presParOf" srcId="{F3666F40-70E5-409A-B83D-298D79ACA8B5}" destId="{BEBB9445-60F1-444B-A524-BEE0EBBC4CEC}" srcOrd="3" destOrd="0" presId="urn:microsoft.com/office/officeart/2008/layout/HalfCircleOrganizationChart"/>
    <dgm:cxn modelId="{E6FBA1DC-EACD-4A8B-ADEA-6BF361D12924}" type="presParOf" srcId="{A3625CEA-BF27-4D59-884E-7FA332D7D863}" destId="{6B20939E-0DA0-41E2-86BB-DA4353AA6727}" srcOrd="1" destOrd="0" presId="urn:microsoft.com/office/officeart/2008/layout/HalfCircleOrganizationChart"/>
    <dgm:cxn modelId="{FB0F5D8B-89B8-4274-A1C2-EA5BA79FAD74}" type="presParOf" srcId="{A3625CEA-BF27-4D59-884E-7FA332D7D863}" destId="{2F8A8FF8-AB6B-450E-BB9C-CCDBFE8D81B5}" srcOrd="2" destOrd="0" presId="urn:microsoft.com/office/officeart/2008/layout/HalfCircleOrganizationChart"/>
    <dgm:cxn modelId="{D0E852CC-6018-4915-83E7-08788AB069C6}" type="presParOf" srcId="{F0192D0B-40FF-42C3-92FF-8F8890EA66DD}" destId="{4F40EB2D-FDCF-4B67-8039-F06FC6D68544}" srcOrd="2" destOrd="0" presId="urn:microsoft.com/office/officeart/2008/layout/HalfCircleOrganizationChart"/>
    <dgm:cxn modelId="{1D030769-627F-408E-8848-E2F5C4E01215}" type="presParOf" srcId="{4F40EB2D-FDCF-4B67-8039-F06FC6D68544}" destId="{94EF57B1-036F-45FF-B192-CA36ECE67B7E}" srcOrd="0" destOrd="0" presId="urn:microsoft.com/office/officeart/2008/layout/HalfCircleOrganizationChart"/>
    <dgm:cxn modelId="{BD9435B2-0CB8-4983-80C9-6EF192F920A1}" type="presParOf" srcId="{94EF57B1-036F-45FF-B192-CA36ECE67B7E}" destId="{673B2ECB-D4DF-4CFA-BFC2-7347F85EF8AB}" srcOrd="0" destOrd="0" presId="urn:microsoft.com/office/officeart/2008/layout/HalfCircleOrganizationChart"/>
    <dgm:cxn modelId="{5853172B-ED24-4627-9A8C-B2F4641A525C}" type="presParOf" srcId="{94EF57B1-036F-45FF-B192-CA36ECE67B7E}" destId="{ACE12ED4-BD41-4D65-9533-60047045FEF4}" srcOrd="1" destOrd="0" presId="urn:microsoft.com/office/officeart/2008/layout/HalfCircleOrganizationChart"/>
    <dgm:cxn modelId="{9227706B-21B2-44CE-A9C0-2F11111967F0}" type="presParOf" srcId="{94EF57B1-036F-45FF-B192-CA36ECE67B7E}" destId="{DF53A1E5-A014-4799-A655-E185ACFF80B8}" srcOrd="2" destOrd="0" presId="urn:microsoft.com/office/officeart/2008/layout/HalfCircleOrganizationChart"/>
    <dgm:cxn modelId="{23FBB75F-3DCF-4D3A-811B-8610070D8784}" type="presParOf" srcId="{94EF57B1-036F-45FF-B192-CA36ECE67B7E}" destId="{093D72F1-16C4-4E95-94B8-2714C7401860}" srcOrd="3" destOrd="0" presId="urn:microsoft.com/office/officeart/2008/layout/HalfCircleOrganizationChart"/>
    <dgm:cxn modelId="{272B3731-FD81-454C-B373-E45462954752}" type="presParOf" srcId="{4F40EB2D-FDCF-4B67-8039-F06FC6D68544}" destId="{B4A5B81C-FD03-4170-90B1-F016BFF97258}" srcOrd="1" destOrd="0" presId="urn:microsoft.com/office/officeart/2008/layout/HalfCircleOrganizationChart"/>
    <dgm:cxn modelId="{D9E52781-35E9-4290-8C61-24DBA126DDDB}" type="presParOf" srcId="{4F40EB2D-FDCF-4B67-8039-F06FC6D68544}" destId="{F289F068-7BC7-4810-8C20-2341FE9E8F00}" srcOrd="2" destOrd="0" presId="urn:microsoft.com/office/officeart/2008/layout/HalfCircleOrganizationChart"/>
    <dgm:cxn modelId="{9FF5FEF5-9C3B-45CB-B5FB-264A27349316}" type="presParOf" srcId="{F0192D0B-40FF-42C3-92FF-8F8890EA66DD}" destId="{8087F007-657E-4C14-9935-9B12357E06CA}" srcOrd="3" destOrd="0" presId="urn:microsoft.com/office/officeart/2008/layout/HalfCircleOrganizationChart"/>
    <dgm:cxn modelId="{B5362CD0-70AC-49FC-A0FF-33337A8FA8AC}" type="presParOf" srcId="{8087F007-657E-4C14-9935-9B12357E06CA}" destId="{EBCA6778-B45A-44DC-A1D7-B26F82F94A2D}" srcOrd="0" destOrd="0" presId="urn:microsoft.com/office/officeart/2008/layout/HalfCircleOrganizationChart"/>
    <dgm:cxn modelId="{71FBC22D-4555-4F2E-9CB3-E5A06439B88A}" type="presParOf" srcId="{EBCA6778-B45A-44DC-A1D7-B26F82F94A2D}" destId="{CC1D7191-2434-4838-8868-AAA990C7C83E}" srcOrd="0" destOrd="0" presId="urn:microsoft.com/office/officeart/2008/layout/HalfCircleOrganizationChart"/>
    <dgm:cxn modelId="{1681508F-5D6E-4395-A121-4BE5DEB6A28C}" type="presParOf" srcId="{EBCA6778-B45A-44DC-A1D7-B26F82F94A2D}" destId="{342A3FB2-3C09-45CD-8244-FE0D971B2849}" srcOrd="1" destOrd="0" presId="urn:microsoft.com/office/officeart/2008/layout/HalfCircleOrganizationChart"/>
    <dgm:cxn modelId="{2AFBA08E-D3E5-47EF-812B-1CAB31FDB792}" type="presParOf" srcId="{EBCA6778-B45A-44DC-A1D7-B26F82F94A2D}" destId="{012AFEA5-F82E-4394-8F2F-95E0D5598540}" srcOrd="2" destOrd="0" presId="urn:microsoft.com/office/officeart/2008/layout/HalfCircleOrganizationChart"/>
    <dgm:cxn modelId="{5853749B-422F-4070-8AED-E8FA94521729}" type="presParOf" srcId="{EBCA6778-B45A-44DC-A1D7-B26F82F94A2D}" destId="{EB141668-3EA1-4C5D-8626-723E79C8FF1F}" srcOrd="3" destOrd="0" presId="urn:microsoft.com/office/officeart/2008/layout/HalfCircleOrganizationChart"/>
    <dgm:cxn modelId="{D226C095-3805-4640-B675-C8D8C65D0523}" type="presParOf" srcId="{8087F007-657E-4C14-9935-9B12357E06CA}" destId="{45DD2FF8-35B7-4767-BCF6-4227B557AAA4}" srcOrd="1" destOrd="0" presId="urn:microsoft.com/office/officeart/2008/layout/HalfCircleOrganizationChart"/>
    <dgm:cxn modelId="{DEFFF0E1-65C4-4C4E-A1CB-A6758C39D13E}" type="presParOf" srcId="{8087F007-657E-4C14-9935-9B12357E06CA}" destId="{59B82B04-19C5-4421-88D5-A4428361C658}" srcOrd="2" destOrd="0" presId="urn:microsoft.com/office/officeart/2008/layout/HalfCircle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11FDD0-2EFE-4945-981C-71D3C3C1EA08}" type="doc">
      <dgm:prSet loTypeId="urn:microsoft.com/office/officeart/2005/8/layout/hProcess3" loCatId="process" qsTypeId="urn:microsoft.com/office/officeart/2005/8/quickstyle/3d1" qsCatId="3D" csTypeId="urn:microsoft.com/office/officeart/2005/8/colors/colorful4" csCatId="colorful" phldr="1"/>
      <dgm:spPr/>
      <dgm:t>
        <a:bodyPr/>
        <a:lstStyle/>
        <a:p>
          <a:endParaRPr lang="en-IN"/>
        </a:p>
      </dgm:t>
    </dgm:pt>
    <dgm:pt modelId="{8C7F9D88-1059-4D71-83CB-349D63F2A9B4}">
      <dgm:prSet custT="1"/>
      <dgm:spPr/>
      <dgm:t>
        <a:bodyPr/>
        <a:lstStyle/>
        <a:p>
          <a:pPr algn="just"/>
          <a:r>
            <a:rPr lang="en-US" sz="2000" b="1" dirty="0">
              <a:solidFill>
                <a:srgbClr val="FF0000"/>
              </a:solidFill>
              <a:latin typeface="Times New Roman" panose="02020603050405020304" pitchFamily="18" charset="0"/>
              <a:cs typeface="Times New Roman" panose="02020603050405020304" pitchFamily="18" charset="0"/>
            </a:rPr>
            <a:t>Reinforcement Learning </a:t>
          </a:r>
          <a:r>
            <a:rPr lang="en-US" sz="2000" dirty="0">
              <a:latin typeface="Times New Roman" panose="02020603050405020304" pitchFamily="18" charset="0"/>
              <a:cs typeface="Times New Roman" panose="02020603050405020304" pitchFamily="18" charset="0"/>
            </a:rPr>
            <a:t>is a very different beast. The learning system, called an agent in this context, can observe the environment, select and perform actions, and get rewards in return (or penalties in the form of negative rewards, must then learn by itself what is the best strategy, called a policy, to get the most reward over time. A policy defines what action the agent should choose when it is in a </a:t>
          </a:r>
          <a:r>
            <a:rPr lang="en-IN" sz="2000" dirty="0">
              <a:latin typeface="Times New Roman" panose="02020603050405020304" pitchFamily="18" charset="0"/>
              <a:cs typeface="Times New Roman" panose="02020603050405020304" pitchFamily="18" charset="0"/>
            </a:rPr>
            <a:t>given situation.</a:t>
          </a:r>
        </a:p>
      </dgm:t>
    </dgm:pt>
    <dgm:pt modelId="{F937BE7F-3016-47FF-8803-ABA37542EC76}" type="parTrans" cxnId="{3C97778F-6391-4D00-9FDB-92E37DB5B1B0}">
      <dgm:prSet/>
      <dgm:spPr/>
      <dgm:t>
        <a:bodyPr/>
        <a:lstStyle/>
        <a:p>
          <a:endParaRPr lang="en-IN"/>
        </a:p>
      </dgm:t>
    </dgm:pt>
    <dgm:pt modelId="{210D34B2-6138-4C08-9BFB-F369434D964C}" type="sibTrans" cxnId="{3C97778F-6391-4D00-9FDB-92E37DB5B1B0}">
      <dgm:prSet/>
      <dgm:spPr/>
      <dgm:t>
        <a:bodyPr/>
        <a:lstStyle/>
        <a:p>
          <a:endParaRPr lang="en-IN"/>
        </a:p>
      </dgm:t>
    </dgm:pt>
    <dgm:pt modelId="{C6FD6428-DE23-4505-9076-6C3E774B5F5F}" type="pres">
      <dgm:prSet presAssocID="{2111FDD0-2EFE-4945-981C-71D3C3C1EA08}" presName="Name0" presStyleCnt="0">
        <dgm:presLayoutVars>
          <dgm:dir/>
          <dgm:animLvl val="lvl"/>
          <dgm:resizeHandles val="exact"/>
        </dgm:presLayoutVars>
      </dgm:prSet>
      <dgm:spPr/>
    </dgm:pt>
    <dgm:pt modelId="{6F5C7E55-9624-40F2-8EE3-42D6A8B2855B}" type="pres">
      <dgm:prSet presAssocID="{2111FDD0-2EFE-4945-981C-71D3C3C1EA08}" presName="dummy" presStyleCnt="0"/>
      <dgm:spPr/>
    </dgm:pt>
    <dgm:pt modelId="{0BF067CE-0279-453C-9327-E0F50E81530F}" type="pres">
      <dgm:prSet presAssocID="{2111FDD0-2EFE-4945-981C-71D3C3C1EA08}" presName="linH" presStyleCnt="0"/>
      <dgm:spPr/>
    </dgm:pt>
    <dgm:pt modelId="{C93D7CF7-FB9E-450C-9CD4-8DE94DCD2463}" type="pres">
      <dgm:prSet presAssocID="{2111FDD0-2EFE-4945-981C-71D3C3C1EA08}" presName="padding1" presStyleCnt="0"/>
      <dgm:spPr/>
    </dgm:pt>
    <dgm:pt modelId="{453ADEE1-641E-457E-9A44-F2B7F72DF150}" type="pres">
      <dgm:prSet presAssocID="{8C7F9D88-1059-4D71-83CB-349D63F2A9B4}" presName="linV" presStyleCnt="0"/>
      <dgm:spPr/>
    </dgm:pt>
    <dgm:pt modelId="{268BE028-8827-437F-903D-CE038E04C8E5}" type="pres">
      <dgm:prSet presAssocID="{8C7F9D88-1059-4D71-83CB-349D63F2A9B4}" presName="spVertical1" presStyleCnt="0"/>
      <dgm:spPr/>
    </dgm:pt>
    <dgm:pt modelId="{E57F8851-97A9-4F9C-82C7-C11DCDDF17FD}" type="pres">
      <dgm:prSet presAssocID="{8C7F9D88-1059-4D71-83CB-349D63F2A9B4}" presName="parTx" presStyleLbl="revTx" presStyleIdx="0" presStyleCnt="1" custScaleX="140540" custScaleY="126765" custLinFactNeighborX="-7595" custLinFactNeighborY="57715">
        <dgm:presLayoutVars>
          <dgm:chMax val="0"/>
          <dgm:chPref val="0"/>
          <dgm:bulletEnabled val="1"/>
        </dgm:presLayoutVars>
      </dgm:prSet>
      <dgm:spPr/>
    </dgm:pt>
    <dgm:pt modelId="{CE20D6AC-04D6-47E9-90E9-7CBB0B51739C}" type="pres">
      <dgm:prSet presAssocID="{8C7F9D88-1059-4D71-83CB-349D63F2A9B4}" presName="spVertical2" presStyleCnt="0"/>
      <dgm:spPr/>
    </dgm:pt>
    <dgm:pt modelId="{65A25D30-3223-4A51-96F2-E44653394B33}" type="pres">
      <dgm:prSet presAssocID="{8C7F9D88-1059-4D71-83CB-349D63F2A9B4}" presName="spVertical3" presStyleCnt="0"/>
      <dgm:spPr/>
    </dgm:pt>
    <dgm:pt modelId="{C8A257A9-F577-4A89-A027-2522A231BBB2}" type="pres">
      <dgm:prSet presAssocID="{2111FDD0-2EFE-4945-981C-71D3C3C1EA08}" presName="padding2" presStyleCnt="0"/>
      <dgm:spPr/>
    </dgm:pt>
    <dgm:pt modelId="{EF7E7CD4-D920-44B4-B6EF-FCC027E1A33A}" type="pres">
      <dgm:prSet presAssocID="{2111FDD0-2EFE-4945-981C-71D3C3C1EA08}" presName="negArrow" presStyleCnt="0"/>
      <dgm:spPr/>
    </dgm:pt>
    <dgm:pt modelId="{4D28AAAA-8DBE-4ECD-A010-09AE997DEDCD}" type="pres">
      <dgm:prSet presAssocID="{2111FDD0-2EFE-4945-981C-71D3C3C1EA08}" presName="backgroundArrow" presStyleLbl="node1" presStyleIdx="0" presStyleCnt="1" custScaleY="818273"/>
      <dgm:spPr/>
    </dgm:pt>
  </dgm:ptLst>
  <dgm:cxnLst>
    <dgm:cxn modelId="{3835E163-54FF-4A45-B7BC-780D1A95B9B0}" type="presOf" srcId="{2111FDD0-2EFE-4945-981C-71D3C3C1EA08}" destId="{C6FD6428-DE23-4505-9076-6C3E774B5F5F}" srcOrd="0" destOrd="0" presId="urn:microsoft.com/office/officeart/2005/8/layout/hProcess3"/>
    <dgm:cxn modelId="{E7197845-70DC-4C6A-B191-55EFC30D28DE}" type="presOf" srcId="{8C7F9D88-1059-4D71-83CB-349D63F2A9B4}" destId="{E57F8851-97A9-4F9C-82C7-C11DCDDF17FD}" srcOrd="0" destOrd="0" presId="urn:microsoft.com/office/officeart/2005/8/layout/hProcess3"/>
    <dgm:cxn modelId="{3C97778F-6391-4D00-9FDB-92E37DB5B1B0}" srcId="{2111FDD0-2EFE-4945-981C-71D3C3C1EA08}" destId="{8C7F9D88-1059-4D71-83CB-349D63F2A9B4}" srcOrd="0" destOrd="0" parTransId="{F937BE7F-3016-47FF-8803-ABA37542EC76}" sibTransId="{210D34B2-6138-4C08-9BFB-F369434D964C}"/>
    <dgm:cxn modelId="{016B59A9-8C97-4174-8E0F-153FFFDD5444}" type="presParOf" srcId="{C6FD6428-DE23-4505-9076-6C3E774B5F5F}" destId="{6F5C7E55-9624-40F2-8EE3-42D6A8B2855B}" srcOrd="0" destOrd="0" presId="urn:microsoft.com/office/officeart/2005/8/layout/hProcess3"/>
    <dgm:cxn modelId="{E3E9C970-C229-4440-B089-E2B4FD51801A}" type="presParOf" srcId="{C6FD6428-DE23-4505-9076-6C3E774B5F5F}" destId="{0BF067CE-0279-453C-9327-E0F50E81530F}" srcOrd="1" destOrd="0" presId="urn:microsoft.com/office/officeart/2005/8/layout/hProcess3"/>
    <dgm:cxn modelId="{F5D56C83-5FD0-4553-A341-67A19D17D0D0}" type="presParOf" srcId="{0BF067CE-0279-453C-9327-E0F50E81530F}" destId="{C93D7CF7-FB9E-450C-9CD4-8DE94DCD2463}" srcOrd="0" destOrd="0" presId="urn:microsoft.com/office/officeart/2005/8/layout/hProcess3"/>
    <dgm:cxn modelId="{98EBD8B3-5D1F-4CF7-A3D4-7CC9A48EF34E}" type="presParOf" srcId="{0BF067CE-0279-453C-9327-E0F50E81530F}" destId="{453ADEE1-641E-457E-9A44-F2B7F72DF150}" srcOrd="1" destOrd="0" presId="urn:microsoft.com/office/officeart/2005/8/layout/hProcess3"/>
    <dgm:cxn modelId="{4EAEF716-7D42-41BC-A2EE-4FF730D3A85C}" type="presParOf" srcId="{453ADEE1-641E-457E-9A44-F2B7F72DF150}" destId="{268BE028-8827-437F-903D-CE038E04C8E5}" srcOrd="0" destOrd="0" presId="urn:microsoft.com/office/officeart/2005/8/layout/hProcess3"/>
    <dgm:cxn modelId="{FB91FF9B-109A-4635-8D31-CAE2AF75B7B4}" type="presParOf" srcId="{453ADEE1-641E-457E-9A44-F2B7F72DF150}" destId="{E57F8851-97A9-4F9C-82C7-C11DCDDF17FD}" srcOrd="1" destOrd="0" presId="urn:microsoft.com/office/officeart/2005/8/layout/hProcess3"/>
    <dgm:cxn modelId="{98999514-485D-4131-A6AF-9A8D04E9DDD5}" type="presParOf" srcId="{453ADEE1-641E-457E-9A44-F2B7F72DF150}" destId="{CE20D6AC-04D6-47E9-90E9-7CBB0B51739C}" srcOrd="2" destOrd="0" presId="urn:microsoft.com/office/officeart/2005/8/layout/hProcess3"/>
    <dgm:cxn modelId="{8B5DBB79-4EB8-4BEE-8313-C228031690FF}" type="presParOf" srcId="{453ADEE1-641E-457E-9A44-F2B7F72DF150}" destId="{65A25D30-3223-4A51-96F2-E44653394B33}" srcOrd="3" destOrd="0" presId="urn:microsoft.com/office/officeart/2005/8/layout/hProcess3"/>
    <dgm:cxn modelId="{01BC38DE-701F-4B9C-8F26-CACFF473B8C3}" type="presParOf" srcId="{0BF067CE-0279-453C-9327-E0F50E81530F}" destId="{C8A257A9-F577-4A89-A027-2522A231BBB2}" srcOrd="2" destOrd="0" presId="urn:microsoft.com/office/officeart/2005/8/layout/hProcess3"/>
    <dgm:cxn modelId="{28E59BDD-9E1B-4560-B2B0-45C198C9690D}" type="presParOf" srcId="{0BF067CE-0279-453C-9327-E0F50E81530F}" destId="{EF7E7CD4-D920-44B4-B6EF-FCC027E1A33A}" srcOrd="3" destOrd="0" presId="urn:microsoft.com/office/officeart/2005/8/layout/hProcess3"/>
    <dgm:cxn modelId="{A2CE7773-57B8-41F5-8CF3-169581F936B2}" type="presParOf" srcId="{0BF067CE-0279-453C-9327-E0F50E81530F}" destId="{4D28AAAA-8DBE-4ECD-A010-09AE997DEDCD}"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8AAAA-8DBE-4ECD-A010-09AE997DEDCD}">
      <dsp:nvSpPr>
        <dsp:cNvPr id="0" name=""/>
        <dsp:cNvSpPr/>
      </dsp:nvSpPr>
      <dsp:spPr>
        <a:xfrm>
          <a:off x="13813" y="0"/>
          <a:ext cx="9411841" cy="2945784"/>
        </a:xfrm>
        <a:prstGeom prst="rightArrow">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C64E309-5444-4483-986E-502A0870E264}">
      <dsp:nvSpPr>
        <dsp:cNvPr id="0" name=""/>
        <dsp:cNvSpPr/>
      </dsp:nvSpPr>
      <dsp:spPr>
        <a:xfrm>
          <a:off x="768506" y="735655"/>
          <a:ext cx="7922858" cy="1471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06400" rIns="0" bIns="406400" numCol="1" spcCol="1270" anchor="ctr" anchorCtr="0">
          <a:noAutofit/>
        </a:bodyPr>
        <a:lstStyle/>
        <a:p>
          <a:pPr marL="0" lvl="0" indent="0" algn="ctr" defTabSz="1778000">
            <a:lnSpc>
              <a:spcPct val="90000"/>
            </a:lnSpc>
            <a:spcBef>
              <a:spcPct val="0"/>
            </a:spcBef>
            <a:spcAft>
              <a:spcPct val="35000"/>
            </a:spcAft>
            <a:buNone/>
          </a:pPr>
          <a:r>
            <a:rPr lang="en-US" sz="4000" b="1" kern="1200" baseline="0" dirty="0">
              <a:solidFill>
                <a:srgbClr val="FF0000"/>
              </a:solidFill>
              <a:latin typeface="Times New Roman" panose="02020603050405020304" pitchFamily="18" charset="0"/>
              <a:cs typeface="Times New Roman" panose="02020603050405020304" pitchFamily="18" charset="0"/>
            </a:rPr>
            <a:t>Machine Learning </a:t>
          </a:r>
          <a:r>
            <a:rPr lang="en-US" sz="2800" b="0" kern="1200" baseline="0" dirty="0">
              <a:latin typeface="Times New Roman" panose="02020603050405020304" pitchFamily="18" charset="0"/>
              <a:cs typeface="Times New Roman" panose="02020603050405020304" pitchFamily="18" charset="0"/>
            </a:rPr>
            <a:t>is the science (and art) of programming computers so they can </a:t>
          </a:r>
          <a:r>
            <a:rPr lang="en-IN" sz="2800" b="0" kern="1200" baseline="0" dirty="0">
              <a:latin typeface="Times New Roman" panose="02020603050405020304" pitchFamily="18" charset="0"/>
              <a:cs typeface="Times New Roman" panose="02020603050405020304" pitchFamily="18" charset="0"/>
            </a:rPr>
            <a:t>learn from data.</a:t>
          </a:r>
          <a:endParaRPr lang="en-IN" sz="2800" kern="1200" dirty="0">
            <a:latin typeface="Times New Roman" panose="02020603050405020304" pitchFamily="18" charset="0"/>
            <a:cs typeface="Times New Roman" panose="02020603050405020304" pitchFamily="18" charset="0"/>
          </a:endParaRPr>
        </a:p>
      </dsp:txBody>
      <dsp:txXfrm>
        <a:off x="768506" y="735655"/>
        <a:ext cx="7922858" cy="14713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8AAAA-8DBE-4ECD-A010-09AE997DEDCD}">
      <dsp:nvSpPr>
        <dsp:cNvPr id="0" name=""/>
        <dsp:cNvSpPr/>
      </dsp:nvSpPr>
      <dsp:spPr>
        <a:xfrm>
          <a:off x="9213" y="0"/>
          <a:ext cx="9421041" cy="2945784"/>
        </a:xfrm>
        <a:prstGeom prst="rightArrow">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C64E309-5444-4483-986E-502A0870E264}">
      <dsp:nvSpPr>
        <dsp:cNvPr id="0" name=""/>
        <dsp:cNvSpPr/>
      </dsp:nvSpPr>
      <dsp:spPr>
        <a:xfrm>
          <a:off x="774940" y="364067"/>
          <a:ext cx="7920306" cy="2214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5120" rIns="0" bIns="325120" numCol="1" spcCol="1270" anchor="ctr" anchorCtr="0">
          <a:noAutofit/>
        </a:bodyPr>
        <a:lstStyle/>
        <a:p>
          <a:pPr marL="0" lvl="0" indent="0" algn="l" defTabSz="1422400">
            <a:lnSpc>
              <a:spcPct val="90000"/>
            </a:lnSpc>
            <a:spcBef>
              <a:spcPct val="0"/>
            </a:spcBef>
            <a:spcAft>
              <a:spcPct val="35000"/>
            </a:spcAft>
            <a:buNone/>
          </a:pPr>
          <a:r>
            <a:rPr lang="en-US" sz="3200" b="0" i="0" u="none" strike="noStrike" kern="1200" baseline="0" dirty="0">
              <a:latin typeface="Times New Roman" panose="02020603050405020304" pitchFamily="18" charset="0"/>
              <a:cs typeface="Times New Roman" panose="02020603050405020304" pitchFamily="18" charset="0"/>
            </a:rPr>
            <a:t>In </a:t>
          </a:r>
          <a:r>
            <a:rPr lang="en-US" sz="3200" b="1" i="0" u="none" strike="noStrike" kern="1200" baseline="0" dirty="0">
              <a:solidFill>
                <a:srgbClr val="FF0000"/>
              </a:solidFill>
              <a:latin typeface="Times New Roman" panose="02020603050405020304" pitchFamily="18" charset="0"/>
              <a:cs typeface="Times New Roman" panose="02020603050405020304" pitchFamily="18" charset="0"/>
            </a:rPr>
            <a:t>supervised learning</a:t>
          </a:r>
          <a:r>
            <a:rPr lang="en-US" sz="3200" b="0" i="0" u="none" strike="noStrike" kern="1200" baseline="0" dirty="0">
              <a:latin typeface="Times New Roman" panose="02020603050405020304" pitchFamily="18" charset="0"/>
              <a:cs typeface="Times New Roman" panose="02020603050405020304" pitchFamily="18" charset="0"/>
            </a:rPr>
            <a:t>, the training data you feed to the algorithm includes the desired</a:t>
          </a:r>
          <a:r>
            <a:rPr lang="en-IN" sz="3200" b="0" i="0" u="none" strike="noStrike" kern="1200" baseline="0" dirty="0">
              <a:latin typeface="Times New Roman" panose="02020603050405020304" pitchFamily="18" charset="0"/>
              <a:cs typeface="Times New Roman" panose="02020603050405020304" pitchFamily="18" charset="0"/>
            </a:rPr>
            <a:t>solutions, called labels</a:t>
          </a:r>
          <a:endParaRPr lang="en-IN" sz="2000" b="0" i="0" kern="1200" dirty="0">
            <a:latin typeface="Times New Roman" panose="02020603050405020304" pitchFamily="18" charset="0"/>
            <a:cs typeface="Times New Roman" panose="02020603050405020304" pitchFamily="18" charset="0"/>
          </a:endParaRPr>
        </a:p>
      </dsp:txBody>
      <dsp:txXfrm>
        <a:off x="774940" y="364067"/>
        <a:ext cx="7920306" cy="22147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888B3-C0E8-4DF8-8AB2-CFDC8CD609D7}">
      <dsp:nvSpPr>
        <dsp:cNvPr id="0" name=""/>
        <dsp:cNvSpPr/>
      </dsp:nvSpPr>
      <dsp:spPr>
        <a:xfrm>
          <a:off x="5130" y="0"/>
          <a:ext cx="10505339" cy="132556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3840" tIns="121920" rIns="243840" bIns="121920" numCol="1" spcCol="1270" anchor="ctr" anchorCtr="0">
          <a:noAutofit/>
        </a:bodyPr>
        <a:lstStyle/>
        <a:p>
          <a:pPr marL="0" lvl="0" indent="0" algn="ctr" defTabSz="2844800">
            <a:lnSpc>
              <a:spcPct val="90000"/>
            </a:lnSpc>
            <a:spcBef>
              <a:spcPct val="0"/>
            </a:spcBef>
            <a:spcAft>
              <a:spcPct val="35000"/>
            </a:spcAft>
            <a:buNone/>
          </a:pPr>
          <a:r>
            <a:rPr lang="en-US" sz="6400" kern="1200" dirty="0"/>
            <a:t>Types of Supervise Learning</a:t>
          </a:r>
          <a:endParaRPr lang="en-IN" sz="6400" kern="1200" dirty="0"/>
        </a:p>
      </dsp:txBody>
      <dsp:txXfrm>
        <a:off x="69839" y="64709"/>
        <a:ext cx="10375921" cy="11961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3AE21-C3FE-44E3-949A-EC5AECC6D745}">
      <dsp:nvSpPr>
        <dsp:cNvPr id="0" name=""/>
        <dsp:cNvSpPr/>
      </dsp:nvSpPr>
      <dsp:spPr>
        <a:xfrm>
          <a:off x="504596" y="1129266"/>
          <a:ext cx="1007182" cy="1007182"/>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1838BA9-CB1D-4E43-8FA9-066317420EED}">
      <dsp:nvSpPr>
        <dsp:cNvPr id="0" name=""/>
        <dsp:cNvSpPr/>
      </dsp:nvSpPr>
      <dsp:spPr>
        <a:xfrm>
          <a:off x="504596" y="1129266"/>
          <a:ext cx="1007182" cy="1007182"/>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0776E65-DBFF-435D-8C9E-9E87B65DF15C}">
      <dsp:nvSpPr>
        <dsp:cNvPr id="0" name=""/>
        <dsp:cNvSpPr/>
      </dsp:nvSpPr>
      <dsp:spPr>
        <a:xfrm>
          <a:off x="1005" y="1310559"/>
          <a:ext cx="2014364" cy="644596"/>
        </a:xfrm>
        <a:prstGeom prst="rect">
          <a:avLst/>
        </a:prstGeom>
        <a:noFill/>
        <a:ln w="6350" cap="flat" cmpd="sng" algn="ctr">
          <a:noFill/>
          <a:prstDash val="solid"/>
          <a:miter lim="800000"/>
        </a:ln>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i="0" kern="1200" baseline="0">
              <a:latin typeface="Times New Roman" panose="02020603050405020304" pitchFamily="18" charset="0"/>
              <a:cs typeface="Times New Roman" panose="02020603050405020304" pitchFamily="18" charset="0"/>
            </a:rPr>
            <a:t>k-Nearest Neighbors</a:t>
          </a:r>
          <a:endParaRPr lang="en-IN" sz="2000" b="1" kern="1200">
            <a:latin typeface="Times New Roman" panose="02020603050405020304" pitchFamily="18" charset="0"/>
            <a:cs typeface="Times New Roman" panose="02020603050405020304" pitchFamily="18" charset="0"/>
          </a:endParaRPr>
        </a:p>
      </dsp:txBody>
      <dsp:txXfrm>
        <a:off x="1005" y="1310559"/>
        <a:ext cx="2014364" cy="644596"/>
      </dsp:txXfrm>
    </dsp:sp>
    <dsp:sp modelId="{80361F7B-050D-4DD4-9DF2-B1086B020207}">
      <dsp:nvSpPr>
        <dsp:cNvPr id="0" name=""/>
        <dsp:cNvSpPr/>
      </dsp:nvSpPr>
      <dsp:spPr>
        <a:xfrm>
          <a:off x="2941978" y="1129266"/>
          <a:ext cx="1007182" cy="1007182"/>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7620F55-AAF9-481E-88E7-96430C5EBEC3}">
      <dsp:nvSpPr>
        <dsp:cNvPr id="0" name=""/>
        <dsp:cNvSpPr/>
      </dsp:nvSpPr>
      <dsp:spPr>
        <a:xfrm>
          <a:off x="2941978" y="1129266"/>
          <a:ext cx="1007182" cy="1007182"/>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ED4BE64-71F0-4A93-A8E7-7D35966EF1EC}">
      <dsp:nvSpPr>
        <dsp:cNvPr id="0" name=""/>
        <dsp:cNvSpPr/>
      </dsp:nvSpPr>
      <dsp:spPr>
        <a:xfrm>
          <a:off x="2438386" y="1310559"/>
          <a:ext cx="2014364" cy="644596"/>
        </a:xfrm>
        <a:prstGeom prst="rect">
          <a:avLst/>
        </a:prstGeom>
        <a:noFill/>
        <a:ln w="6350" cap="flat" cmpd="sng" algn="ctr">
          <a:noFill/>
          <a:prstDash val="solid"/>
          <a:miter lim="800000"/>
        </a:ln>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i="0" kern="1200" baseline="0">
              <a:latin typeface="Times New Roman" panose="02020603050405020304" pitchFamily="18" charset="0"/>
              <a:cs typeface="Times New Roman" panose="02020603050405020304" pitchFamily="18" charset="0"/>
            </a:rPr>
            <a:t>Linear Regression</a:t>
          </a:r>
          <a:endParaRPr lang="en-IN" sz="2000" b="1" kern="1200">
            <a:latin typeface="Times New Roman" panose="02020603050405020304" pitchFamily="18" charset="0"/>
            <a:cs typeface="Times New Roman" panose="02020603050405020304" pitchFamily="18" charset="0"/>
          </a:endParaRPr>
        </a:p>
      </dsp:txBody>
      <dsp:txXfrm>
        <a:off x="2438386" y="1310559"/>
        <a:ext cx="2014364" cy="644596"/>
      </dsp:txXfrm>
    </dsp:sp>
    <dsp:sp modelId="{ACE12ED4-BD41-4D65-9533-60047045FEF4}">
      <dsp:nvSpPr>
        <dsp:cNvPr id="0" name=""/>
        <dsp:cNvSpPr/>
      </dsp:nvSpPr>
      <dsp:spPr>
        <a:xfrm>
          <a:off x="5379359" y="1129266"/>
          <a:ext cx="1007182" cy="1007182"/>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F53A1E5-A014-4799-A655-E185ACFF80B8}">
      <dsp:nvSpPr>
        <dsp:cNvPr id="0" name=""/>
        <dsp:cNvSpPr/>
      </dsp:nvSpPr>
      <dsp:spPr>
        <a:xfrm>
          <a:off x="5379359" y="1129266"/>
          <a:ext cx="1007182" cy="1007182"/>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73B2ECB-D4DF-4CFA-BFC2-7347F85EF8AB}">
      <dsp:nvSpPr>
        <dsp:cNvPr id="0" name=""/>
        <dsp:cNvSpPr/>
      </dsp:nvSpPr>
      <dsp:spPr>
        <a:xfrm>
          <a:off x="4875768" y="1310559"/>
          <a:ext cx="2014364" cy="644596"/>
        </a:xfrm>
        <a:prstGeom prst="rect">
          <a:avLst/>
        </a:prstGeom>
        <a:noFill/>
        <a:ln w="6350" cap="flat" cmpd="sng" algn="ctr">
          <a:noFill/>
          <a:prstDash val="solid"/>
          <a:miter lim="800000"/>
        </a:ln>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i="0" kern="1200" baseline="0">
              <a:latin typeface="Times New Roman" panose="02020603050405020304" pitchFamily="18" charset="0"/>
              <a:cs typeface="Times New Roman" panose="02020603050405020304" pitchFamily="18" charset="0"/>
            </a:rPr>
            <a:t>Logistic Regression</a:t>
          </a:r>
          <a:endParaRPr lang="en-IN" sz="2000" b="1" kern="1200">
            <a:latin typeface="Times New Roman" panose="02020603050405020304" pitchFamily="18" charset="0"/>
            <a:cs typeface="Times New Roman" panose="02020603050405020304" pitchFamily="18" charset="0"/>
          </a:endParaRPr>
        </a:p>
      </dsp:txBody>
      <dsp:txXfrm>
        <a:off x="4875768" y="1310559"/>
        <a:ext cx="2014364" cy="644596"/>
      </dsp:txXfrm>
    </dsp:sp>
    <dsp:sp modelId="{342A3FB2-3C09-45CD-8244-FE0D971B2849}">
      <dsp:nvSpPr>
        <dsp:cNvPr id="0" name=""/>
        <dsp:cNvSpPr/>
      </dsp:nvSpPr>
      <dsp:spPr>
        <a:xfrm>
          <a:off x="7816741" y="1129266"/>
          <a:ext cx="1007182" cy="1007182"/>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12AFEA5-F82E-4394-8F2F-95E0D5598540}">
      <dsp:nvSpPr>
        <dsp:cNvPr id="0" name=""/>
        <dsp:cNvSpPr/>
      </dsp:nvSpPr>
      <dsp:spPr>
        <a:xfrm>
          <a:off x="7816741" y="1129266"/>
          <a:ext cx="1007182" cy="1007182"/>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C1D7191-2434-4838-8868-AAA990C7C83E}">
      <dsp:nvSpPr>
        <dsp:cNvPr id="0" name=""/>
        <dsp:cNvSpPr/>
      </dsp:nvSpPr>
      <dsp:spPr>
        <a:xfrm>
          <a:off x="7313150" y="1310559"/>
          <a:ext cx="2014364" cy="644596"/>
        </a:xfrm>
        <a:prstGeom prst="rect">
          <a:avLst/>
        </a:prstGeom>
        <a:noFill/>
        <a:ln w="6350" cap="flat" cmpd="sng" algn="ctr">
          <a:noFill/>
          <a:prstDash val="solid"/>
          <a:miter lim="800000"/>
        </a:ln>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i="0" kern="1200" baseline="0">
              <a:latin typeface="Times New Roman" panose="02020603050405020304" pitchFamily="18" charset="0"/>
              <a:cs typeface="Times New Roman" panose="02020603050405020304" pitchFamily="18" charset="0"/>
            </a:rPr>
            <a:t>Support Vector Machines (SVMs)</a:t>
          </a:r>
          <a:endParaRPr lang="en-IN" sz="2000" b="1" kern="1200">
            <a:latin typeface="Times New Roman" panose="02020603050405020304" pitchFamily="18" charset="0"/>
            <a:cs typeface="Times New Roman" panose="02020603050405020304" pitchFamily="18" charset="0"/>
          </a:endParaRPr>
        </a:p>
      </dsp:txBody>
      <dsp:txXfrm>
        <a:off x="7313150" y="1310559"/>
        <a:ext cx="2014364" cy="644596"/>
      </dsp:txXfrm>
    </dsp:sp>
    <dsp:sp modelId="{F91A6B7E-9141-42A9-8D93-9C84F1F7BA6C}">
      <dsp:nvSpPr>
        <dsp:cNvPr id="0" name=""/>
        <dsp:cNvSpPr/>
      </dsp:nvSpPr>
      <dsp:spPr>
        <a:xfrm>
          <a:off x="10254122" y="1129266"/>
          <a:ext cx="1007182" cy="1007182"/>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AA8283D-CC33-41E5-87FB-168D5982F9B1}">
      <dsp:nvSpPr>
        <dsp:cNvPr id="0" name=""/>
        <dsp:cNvSpPr/>
      </dsp:nvSpPr>
      <dsp:spPr>
        <a:xfrm>
          <a:off x="10254122" y="1129266"/>
          <a:ext cx="1007182" cy="1007182"/>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4E57E7D-B428-45E3-9D22-46A46024FC02}">
      <dsp:nvSpPr>
        <dsp:cNvPr id="0" name=""/>
        <dsp:cNvSpPr/>
      </dsp:nvSpPr>
      <dsp:spPr>
        <a:xfrm>
          <a:off x="9750531" y="1310559"/>
          <a:ext cx="2014364" cy="644596"/>
        </a:xfrm>
        <a:prstGeom prst="rect">
          <a:avLst/>
        </a:prstGeom>
        <a:noFill/>
        <a:ln w="6350" cap="flat" cmpd="sng" algn="ctr">
          <a:noFill/>
          <a:prstDash val="solid"/>
          <a:miter lim="800000"/>
        </a:ln>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i="0" kern="1200" baseline="0">
              <a:latin typeface="Times New Roman" panose="02020603050405020304" pitchFamily="18" charset="0"/>
              <a:cs typeface="Times New Roman" panose="02020603050405020304" pitchFamily="18" charset="0"/>
            </a:rPr>
            <a:t>Decision Trees and Random Forests</a:t>
          </a:r>
          <a:endParaRPr lang="en-IN" sz="2000" b="1" kern="1200">
            <a:latin typeface="Times New Roman" panose="02020603050405020304" pitchFamily="18" charset="0"/>
            <a:cs typeface="Times New Roman" panose="02020603050405020304" pitchFamily="18" charset="0"/>
          </a:endParaRPr>
        </a:p>
      </dsp:txBody>
      <dsp:txXfrm>
        <a:off x="9750531" y="1310559"/>
        <a:ext cx="2014364" cy="6445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8AAAA-8DBE-4ECD-A010-09AE997DEDCD}">
      <dsp:nvSpPr>
        <dsp:cNvPr id="0" name=""/>
        <dsp:cNvSpPr/>
      </dsp:nvSpPr>
      <dsp:spPr>
        <a:xfrm>
          <a:off x="9213" y="0"/>
          <a:ext cx="9421041" cy="2945784"/>
        </a:xfrm>
        <a:prstGeom prst="rightArrow">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C64E309-5444-4483-986E-502A0870E264}">
      <dsp:nvSpPr>
        <dsp:cNvPr id="0" name=""/>
        <dsp:cNvSpPr/>
      </dsp:nvSpPr>
      <dsp:spPr>
        <a:xfrm>
          <a:off x="774940" y="364067"/>
          <a:ext cx="7920306" cy="2214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5120" rIns="0" bIns="325120" numCol="1" spcCol="1270" anchor="ctr" anchorCtr="0">
          <a:noAutofit/>
        </a:bodyPr>
        <a:lstStyle/>
        <a:p>
          <a:pPr marL="0" lvl="0" indent="0" algn="l" defTabSz="1422400">
            <a:lnSpc>
              <a:spcPct val="90000"/>
            </a:lnSpc>
            <a:spcBef>
              <a:spcPct val="0"/>
            </a:spcBef>
            <a:spcAft>
              <a:spcPct val="35000"/>
            </a:spcAft>
            <a:buNone/>
          </a:pPr>
          <a:r>
            <a:rPr lang="en-US" sz="3200" b="0" i="0" u="none" strike="noStrike" kern="1200" baseline="0" dirty="0">
              <a:latin typeface="Times New Roman" panose="02020603050405020304" pitchFamily="18" charset="0"/>
              <a:cs typeface="Times New Roman" panose="02020603050405020304" pitchFamily="18" charset="0"/>
            </a:rPr>
            <a:t>In </a:t>
          </a:r>
          <a:r>
            <a:rPr lang="en-US" sz="3200" b="1" i="0" u="none" strike="noStrike" kern="1200" baseline="0" dirty="0">
              <a:solidFill>
                <a:srgbClr val="FF0000"/>
              </a:solidFill>
              <a:latin typeface="Times New Roman" panose="02020603050405020304" pitchFamily="18" charset="0"/>
              <a:cs typeface="Times New Roman" panose="02020603050405020304" pitchFamily="18" charset="0"/>
            </a:rPr>
            <a:t>unsupervised learning</a:t>
          </a:r>
          <a:r>
            <a:rPr lang="en-US" sz="3200" b="0" i="0" u="none" strike="noStrike" kern="1200" baseline="0" dirty="0">
              <a:latin typeface="Times New Roman" panose="02020603050405020304" pitchFamily="18" charset="0"/>
              <a:cs typeface="Times New Roman" panose="02020603050405020304" pitchFamily="18" charset="0"/>
            </a:rPr>
            <a:t>, as you might guess, the training data is unlabeled. The system tries to learn without a teacher.</a:t>
          </a:r>
          <a:endParaRPr lang="en-IN" sz="2000" b="0" i="0" kern="1200" dirty="0">
            <a:latin typeface="Times New Roman" panose="02020603050405020304" pitchFamily="18" charset="0"/>
            <a:cs typeface="Times New Roman" panose="02020603050405020304" pitchFamily="18" charset="0"/>
          </a:endParaRPr>
        </a:p>
      </dsp:txBody>
      <dsp:txXfrm>
        <a:off x="774940" y="364067"/>
        <a:ext cx="7920306" cy="22147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0C099-7694-418E-8150-F2E4FC19DF3A}">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Types of Unsupervised Learning</a:t>
          </a:r>
          <a:endParaRPr lang="en-IN" sz="5500" kern="1200"/>
        </a:p>
      </dsp:txBody>
      <dsp:txXfrm>
        <a:off x="64397" y="67590"/>
        <a:ext cx="10386806" cy="11903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3AE21-C3FE-44E3-949A-EC5AECC6D745}">
      <dsp:nvSpPr>
        <dsp:cNvPr id="0" name=""/>
        <dsp:cNvSpPr/>
      </dsp:nvSpPr>
      <dsp:spPr>
        <a:xfrm>
          <a:off x="640736" y="624982"/>
          <a:ext cx="1269301" cy="1269301"/>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1838BA9-CB1D-4E43-8FA9-066317420EED}">
      <dsp:nvSpPr>
        <dsp:cNvPr id="0" name=""/>
        <dsp:cNvSpPr/>
      </dsp:nvSpPr>
      <dsp:spPr>
        <a:xfrm>
          <a:off x="640736" y="624982"/>
          <a:ext cx="1269301" cy="1269301"/>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0776E65-DBFF-435D-8C9E-9E87B65DF15C}">
      <dsp:nvSpPr>
        <dsp:cNvPr id="0" name=""/>
        <dsp:cNvSpPr/>
      </dsp:nvSpPr>
      <dsp:spPr>
        <a:xfrm>
          <a:off x="6086" y="853456"/>
          <a:ext cx="2538602" cy="812352"/>
        </a:xfrm>
        <a:prstGeom prst="rect">
          <a:avLst/>
        </a:prstGeom>
        <a:noFill/>
        <a:ln w="6350" cap="flat" cmpd="sng" algn="ctr">
          <a:noFill/>
          <a:prstDash val="solid"/>
          <a:miter lim="800000"/>
        </a:ln>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i="0" u="none" strike="noStrike" kern="1200" baseline="0" dirty="0">
              <a:latin typeface="Times New Roman" panose="02020603050405020304" pitchFamily="18" charset="0"/>
              <a:cs typeface="Times New Roman" panose="02020603050405020304" pitchFamily="18" charset="0"/>
            </a:rPr>
            <a:t>Clustering</a:t>
          </a:r>
          <a:endParaRPr lang="en-IN" sz="2000" b="1" kern="1200" dirty="0">
            <a:latin typeface="Times New Roman" panose="02020603050405020304" pitchFamily="18" charset="0"/>
            <a:cs typeface="Times New Roman" panose="02020603050405020304" pitchFamily="18" charset="0"/>
          </a:endParaRPr>
        </a:p>
      </dsp:txBody>
      <dsp:txXfrm>
        <a:off x="6086" y="853456"/>
        <a:ext cx="2538602" cy="812352"/>
      </dsp:txXfrm>
    </dsp:sp>
    <dsp:sp modelId="{80361F7B-050D-4DD4-9DF2-B1086B020207}">
      <dsp:nvSpPr>
        <dsp:cNvPr id="0" name=""/>
        <dsp:cNvSpPr/>
      </dsp:nvSpPr>
      <dsp:spPr>
        <a:xfrm>
          <a:off x="3712445" y="624982"/>
          <a:ext cx="1269301" cy="1269301"/>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7620F55-AAF9-481E-88E7-96430C5EBEC3}">
      <dsp:nvSpPr>
        <dsp:cNvPr id="0" name=""/>
        <dsp:cNvSpPr/>
      </dsp:nvSpPr>
      <dsp:spPr>
        <a:xfrm>
          <a:off x="3712445" y="624982"/>
          <a:ext cx="1269301" cy="1269301"/>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ED4BE64-71F0-4A93-A8E7-7D35966EF1EC}">
      <dsp:nvSpPr>
        <dsp:cNvPr id="0" name=""/>
        <dsp:cNvSpPr/>
      </dsp:nvSpPr>
      <dsp:spPr>
        <a:xfrm>
          <a:off x="3077795" y="853456"/>
          <a:ext cx="2538602" cy="812352"/>
        </a:xfrm>
        <a:prstGeom prst="rect">
          <a:avLst/>
        </a:prstGeom>
        <a:noFill/>
        <a:ln w="6350" cap="flat" cmpd="sng" algn="ctr">
          <a:noFill/>
          <a:prstDash val="solid"/>
          <a:miter lim="800000"/>
        </a:ln>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i="0" u="none" strike="noStrike" kern="1200" baseline="0" dirty="0">
              <a:latin typeface="Times New Roman" panose="02020603050405020304" pitchFamily="18" charset="0"/>
              <a:cs typeface="Times New Roman" panose="02020603050405020304" pitchFamily="18" charset="0"/>
            </a:rPr>
            <a:t>Anomaly detection and novelty detection</a:t>
          </a:r>
          <a:endParaRPr lang="en-IN" sz="2000" b="1" kern="1200" dirty="0">
            <a:latin typeface="Times New Roman" panose="02020603050405020304" pitchFamily="18" charset="0"/>
            <a:cs typeface="Times New Roman" panose="02020603050405020304" pitchFamily="18" charset="0"/>
          </a:endParaRPr>
        </a:p>
      </dsp:txBody>
      <dsp:txXfrm>
        <a:off x="3077795" y="853456"/>
        <a:ext cx="2538602" cy="812352"/>
      </dsp:txXfrm>
    </dsp:sp>
    <dsp:sp modelId="{ACE12ED4-BD41-4D65-9533-60047045FEF4}">
      <dsp:nvSpPr>
        <dsp:cNvPr id="0" name=""/>
        <dsp:cNvSpPr/>
      </dsp:nvSpPr>
      <dsp:spPr>
        <a:xfrm>
          <a:off x="6784154" y="624982"/>
          <a:ext cx="1269301" cy="1269301"/>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F53A1E5-A014-4799-A655-E185ACFF80B8}">
      <dsp:nvSpPr>
        <dsp:cNvPr id="0" name=""/>
        <dsp:cNvSpPr/>
      </dsp:nvSpPr>
      <dsp:spPr>
        <a:xfrm>
          <a:off x="6784154" y="624982"/>
          <a:ext cx="1269301" cy="1269301"/>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73B2ECB-D4DF-4CFA-BFC2-7347F85EF8AB}">
      <dsp:nvSpPr>
        <dsp:cNvPr id="0" name=""/>
        <dsp:cNvSpPr/>
      </dsp:nvSpPr>
      <dsp:spPr>
        <a:xfrm>
          <a:off x="6149504" y="853456"/>
          <a:ext cx="2538602" cy="812352"/>
        </a:xfrm>
        <a:prstGeom prst="rect">
          <a:avLst/>
        </a:prstGeom>
        <a:noFill/>
        <a:ln w="6350" cap="flat" cmpd="sng" algn="ctr">
          <a:noFill/>
          <a:prstDash val="solid"/>
          <a:miter lim="800000"/>
        </a:ln>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i="0" u="none" strike="noStrike" kern="1200" baseline="0" dirty="0">
              <a:latin typeface="Times New Roman" panose="02020603050405020304" pitchFamily="18" charset="0"/>
              <a:cs typeface="Times New Roman" panose="02020603050405020304" pitchFamily="18" charset="0"/>
            </a:rPr>
            <a:t>Visualization and dimensionality reduction</a:t>
          </a:r>
          <a:endParaRPr lang="en-IN" sz="2000" b="1" kern="1200" dirty="0">
            <a:latin typeface="Times New Roman" panose="02020603050405020304" pitchFamily="18" charset="0"/>
            <a:cs typeface="Times New Roman" panose="02020603050405020304" pitchFamily="18" charset="0"/>
          </a:endParaRPr>
        </a:p>
      </dsp:txBody>
      <dsp:txXfrm>
        <a:off x="6149504" y="853456"/>
        <a:ext cx="2538602" cy="812352"/>
      </dsp:txXfrm>
    </dsp:sp>
    <dsp:sp modelId="{342A3FB2-3C09-45CD-8244-FE0D971B2849}">
      <dsp:nvSpPr>
        <dsp:cNvPr id="0" name=""/>
        <dsp:cNvSpPr/>
      </dsp:nvSpPr>
      <dsp:spPr>
        <a:xfrm>
          <a:off x="9855863" y="624982"/>
          <a:ext cx="1269301" cy="1269301"/>
        </a:xfrm>
        <a:prstGeom prst="arc">
          <a:avLst>
            <a:gd name="adj1" fmla="val 13200000"/>
            <a:gd name="adj2" fmla="val 192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12AFEA5-F82E-4394-8F2F-95E0D5598540}">
      <dsp:nvSpPr>
        <dsp:cNvPr id="0" name=""/>
        <dsp:cNvSpPr/>
      </dsp:nvSpPr>
      <dsp:spPr>
        <a:xfrm>
          <a:off x="9855863" y="624982"/>
          <a:ext cx="1269301" cy="1269301"/>
        </a:xfrm>
        <a:prstGeom prst="arc">
          <a:avLst>
            <a:gd name="adj1" fmla="val 2400000"/>
            <a:gd name="adj2" fmla="val 8400000"/>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C1D7191-2434-4838-8868-AAA990C7C83E}">
      <dsp:nvSpPr>
        <dsp:cNvPr id="0" name=""/>
        <dsp:cNvSpPr/>
      </dsp:nvSpPr>
      <dsp:spPr>
        <a:xfrm>
          <a:off x="9221213" y="853456"/>
          <a:ext cx="2538602" cy="812352"/>
        </a:xfrm>
        <a:prstGeom prst="rect">
          <a:avLst/>
        </a:prstGeom>
        <a:noFill/>
        <a:ln w="6350" cap="flat" cmpd="sng" algn="ctr">
          <a:noFill/>
          <a:prstDash val="solid"/>
          <a:miter lim="800000"/>
        </a:ln>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i="0" u="none" strike="noStrike" kern="1200" baseline="0" dirty="0">
              <a:latin typeface="Times New Roman" panose="02020603050405020304" pitchFamily="18" charset="0"/>
              <a:cs typeface="Times New Roman" panose="02020603050405020304" pitchFamily="18" charset="0"/>
            </a:rPr>
            <a:t>Association rule learning</a:t>
          </a:r>
          <a:endParaRPr lang="en-IN" sz="2000" b="1" kern="1200" dirty="0">
            <a:latin typeface="Times New Roman" panose="02020603050405020304" pitchFamily="18" charset="0"/>
            <a:cs typeface="Times New Roman" panose="02020603050405020304" pitchFamily="18" charset="0"/>
          </a:endParaRPr>
        </a:p>
      </dsp:txBody>
      <dsp:txXfrm>
        <a:off x="9221213" y="853456"/>
        <a:ext cx="2538602" cy="8123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8AAAA-8DBE-4ECD-A010-09AE997DEDCD}">
      <dsp:nvSpPr>
        <dsp:cNvPr id="0" name=""/>
        <dsp:cNvSpPr/>
      </dsp:nvSpPr>
      <dsp:spPr>
        <a:xfrm>
          <a:off x="11129" y="0"/>
          <a:ext cx="11379749" cy="5794310"/>
        </a:xfrm>
        <a:prstGeom prst="rightArrow">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57F8851-97A9-4F9C-82C7-C11DCDDF17FD}">
      <dsp:nvSpPr>
        <dsp:cNvPr id="0" name=""/>
        <dsp:cNvSpPr/>
      </dsp:nvSpPr>
      <dsp:spPr>
        <a:xfrm>
          <a:off x="424912" y="1384186"/>
          <a:ext cx="9324102" cy="2820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rgbClr val="FF0000"/>
              </a:solidFill>
              <a:latin typeface="Times New Roman" panose="02020603050405020304" pitchFamily="18" charset="0"/>
              <a:cs typeface="Times New Roman" panose="02020603050405020304" pitchFamily="18" charset="0"/>
            </a:rPr>
            <a:t>Reinforcement Learning </a:t>
          </a:r>
          <a:r>
            <a:rPr lang="en-US" sz="2000" kern="1200" dirty="0">
              <a:latin typeface="Times New Roman" panose="02020603050405020304" pitchFamily="18" charset="0"/>
              <a:cs typeface="Times New Roman" panose="02020603050405020304" pitchFamily="18" charset="0"/>
            </a:rPr>
            <a:t>is a very different beast. The learning system, called an agent in this context, can observe the environment, select and perform actions, and get rewards in return (or penalties in the form of negative rewards, must then learn by itself what is the best strategy, called a policy, to get the most reward over time. A policy defines what action the agent should choose when it is in a </a:t>
          </a:r>
          <a:r>
            <a:rPr lang="en-IN" sz="2000" kern="1200" dirty="0">
              <a:latin typeface="Times New Roman" panose="02020603050405020304" pitchFamily="18" charset="0"/>
              <a:cs typeface="Times New Roman" panose="02020603050405020304" pitchFamily="18" charset="0"/>
            </a:rPr>
            <a:t>given situation.</a:t>
          </a:r>
        </a:p>
      </dsp:txBody>
      <dsp:txXfrm>
        <a:off x="424912" y="1384186"/>
        <a:ext cx="9324102" cy="282065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4F06-06A4-4F40-981A-29A29C3878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D5560FF-4BBE-4FE4-9F09-F76A1EC0EC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9BD593-FA9D-487D-8030-94D6CC166A93}"/>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5" name="Footer Placeholder 4">
            <a:extLst>
              <a:ext uri="{FF2B5EF4-FFF2-40B4-BE49-F238E27FC236}">
                <a16:creationId xmlns:a16="http://schemas.microsoft.com/office/drawing/2014/main" id="{93D94439-2B87-4EE7-98F0-5E04CECED8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C920EC-1A28-4FA6-83D8-0F9E2A8ACC6A}"/>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468117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2A41-8486-4808-A009-0D08CFF09D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6B579A-3C53-40EA-BB2C-3A73A32164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A539C-D988-459F-88E7-498B265B7663}"/>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5" name="Footer Placeholder 4">
            <a:extLst>
              <a:ext uri="{FF2B5EF4-FFF2-40B4-BE49-F238E27FC236}">
                <a16:creationId xmlns:a16="http://schemas.microsoft.com/office/drawing/2014/main" id="{0487E01D-B6A4-4EE9-9693-992A8C0B32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E56079-D633-4BF8-8831-7704C78C30EB}"/>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2605742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A94EA5-CD59-4392-AFD1-50A161C6A9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067E37-1345-4FC5-9DD3-73204FB79B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7FD31F-E515-43E6-8638-EC982618ED31}"/>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5" name="Footer Placeholder 4">
            <a:extLst>
              <a:ext uri="{FF2B5EF4-FFF2-40B4-BE49-F238E27FC236}">
                <a16:creationId xmlns:a16="http://schemas.microsoft.com/office/drawing/2014/main" id="{4CF96524-E8B2-4ED8-93F6-823F35C601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1E9E67-8397-453C-AD12-2962DFAEFF4B}"/>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622643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021B7-9417-48FA-818B-BE0DC0C8D0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7CC0CD-AA3A-49D5-AD0C-FA3D0DAFB7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98B152-0596-40A9-B8D6-05191DA3DCD4}"/>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5" name="Footer Placeholder 4">
            <a:extLst>
              <a:ext uri="{FF2B5EF4-FFF2-40B4-BE49-F238E27FC236}">
                <a16:creationId xmlns:a16="http://schemas.microsoft.com/office/drawing/2014/main" id="{42C4C208-7427-4064-A073-D92BB0A578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78A4B9-2505-4E34-B875-75865477DE4F}"/>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103043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F00DC-0B3C-4E22-972A-28C973005C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4C03D3-3AD7-4A30-B0F5-3BDE8257C9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65355C-452E-4DBC-98EC-87C26034270C}"/>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5" name="Footer Placeholder 4">
            <a:extLst>
              <a:ext uri="{FF2B5EF4-FFF2-40B4-BE49-F238E27FC236}">
                <a16:creationId xmlns:a16="http://schemas.microsoft.com/office/drawing/2014/main" id="{88E1535B-CBB8-471E-B385-C343A740CA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9962C3-8ADE-4B47-92F3-60F385BF002F}"/>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2880448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E19F-CB58-47D8-B415-7D95E7E0E4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F0049B-3F73-4DF4-947E-08F52EC74C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763B1A-739C-45D0-A8D2-71CA977A44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975E7E9-30DA-4EF2-B972-848D76072E2A}"/>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6" name="Footer Placeholder 5">
            <a:extLst>
              <a:ext uri="{FF2B5EF4-FFF2-40B4-BE49-F238E27FC236}">
                <a16:creationId xmlns:a16="http://schemas.microsoft.com/office/drawing/2014/main" id="{002DD3CB-8E5C-452F-B2B9-B989C31627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509C40-A134-43C7-9580-1FD506A4A206}"/>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3727997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CEAD2-4CB7-46BB-84AC-D25E205BFB1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B0E00D-C725-4757-BAED-AF99820817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583FB-7523-490F-B368-2F20505180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3D0E67-C635-417F-9B15-269E9D0CC2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582179-E563-47FC-98F7-FCA378156C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3ABB72-BADD-4B04-B5C9-E046368D60EE}"/>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8" name="Footer Placeholder 7">
            <a:extLst>
              <a:ext uri="{FF2B5EF4-FFF2-40B4-BE49-F238E27FC236}">
                <a16:creationId xmlns:a16="http://schemas.microsoft.com/office/drawing/2014/main" id="{61BF9756-1FA5-4687-81F2-592CA224910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DEA4848-B4B5-4E3E-A88E-84C7C6C927B8}"/>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81706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3545-9334-42C7-9226-7FC583FC33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35395F-5957-4B20-A446-1F2AE3379713}"/>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4" name="Footer Placeholder 3">
            <a:extLst>
              <a:ext uri="{FF2B5EF4-FFF2-40B4-BE49-F238E27FC236}">
                <a16:creationId xmlns:a16="http://schemas.microsoft.com/office/drawing/2014/main" id="{34F2AFE0-0A75-4FE4-BD4D-08D435D081C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820E29B-56B9-48B1-9AEF-473F441D2880}"/>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178318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C032B0-B962-44CE-972F-96E1FC1667F6}"/>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3" name="Footer Placeholder 2">
            <a:extLst>
              <a:ext uri="{FF2B5EF4-FFF2-40B4-BE49-F238E27FC236}">
                <a16:creationId xmlns:a16="http://schemas.microsoft.com/office/drawing/2014/main" id="{698FD2DC-4156-4D98-9FAF-098452EFBB0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5EFE6A-1498-43B2-A9DF-E2FBC2F024D4}"/>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286643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6BBB-681C-4E2A-840B-F6210DD6FF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FA834B-0970-4094-AC96-A94E2FE4FB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77C8739-C6FA-453A-A64D-FD3287A7C0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7D830-37B7-462A-9DF2-CFA46E3AACB1}"/>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6" name="Footer Placeholder 5">
            <a:extLst>
              <a:ext uri="{FF2B5EF4-FFF2-40B4-BE49-F238E27FC236}">
                <a16:creationId xmlns:a16="http://schemas.microsoft.com/office/drawing/2014/main" id="{695F2925-05F5-4433-B8B3-A14701C5BD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820B4F-C8EE-476C-AC29-6383EF2361DE}"/>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2023435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434F-2F64-4A89-B78C-CF5A56A17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700963-C4B7-4083-BD94-8240548FAF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60B0EE-BF54-4E44-9348-178CA787B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5E78C5-C785-43DA-B9C3-7F60671C862F}"/>
              </a:ext>
            </a:extLst>
          </p:cNvPr>
          <p:cNvSpPr>
            <a:spLocks noGrp="1"/>
          </p:cNvSpPr>
          <p:nvPr>
            <p:ph type="dt" sz="half" idx="10"/>
          </p:nvPr>
        </p:nvSpPr>
        <p:spPr/>
        <p:txBody>
          <a:bodyPr/>
          <a:lstStyle/>
          <a:p>
            <a:fld id="{68D1A0AC-2D97-4D23-9384-DDB887036B9D}" type="datetimeFigureOut">
              <a:rPr lang="en-IN" smtClean="0"/>
              <a:t>24/02/2024</a:t>
            </a:fld>
            <a:endParaRPr lang="en-IN"/>
          </a:p>
        </p:txBody>
      </p:sp>
      <p:sp>
        <p:nvSpPr>
          <p:cNvPr id="6" name="Footer Placeholder 5">
            <a:extLst>
              <a:ext uri="{FF2B5EF4-FFF2-40B4-BE49-F238E27FC236}">
                <a16:creationId xmlns:a16="http://schemas.microsoft.com/office/drawing/2014/main" id="{CF2A3EE3-401D-4F9B-91DC-61B9908A6F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77DD9E-F59F-4D20-80E8-D93A2464B364}"/>
              </a:ext>
            </a:extLst>
          </p:cNvPr>
          <p:cNvSpPr>
            <a:spLocks noGrp="1"/>
          </p:cNvSpPr>
          <p:nvPr>
            <p:ph type="sldNum" sz="quarter" idx="12"/>
          </p:nvPr>
        </p:nvSpPr>
        <p:spPr/>
        <p:txBody>
          <a:bodyPr/>
          <a:lstStyle/>
          <a:p>
            <a:fld id="{B942B494-CD6C-4F4E-A039-C0D0918A62C3}" type="slidenum">
              <a:rPr lang="en-IN" smtClean="0"/>
              <a:t>‹#›</a:t>
            </a:fld>
            <a:endParaRPr lang="en-IN"/>
          </a:p>
        </p:txBody>
      </p:sp>
    </p:spTree>
    <p:extLst>
      <p:ext uri="{BB962C8B-B14F-4D97-AF65-F5344CB8AC3E}">
        <p14:creationId xmlns:p14="http://schemas.microsoft.com/office/powerpoint/2010/main" val="44622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A31F48-DE7F-43FE-BD9C-3261EB57C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06CA64-84E1-48E1-AD8F-D4C059DF34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DF0005-3CF6-4CC0-AB71-75360B430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1A0AC-2D97-4D23-9384-DDB887036B9D}" type="datetimeFigureOut">
              <a:rPr lang="en-IN" smtClean="0"/>
              <a:t>24/02/2024</a:t>
            </a:fld>
            <a:endParaRPr lang="en-IN"/>
          </a:p>
        </p:txBody>
      </p:sp>
      <p:sp>
        <p:nvSpPr>
          <p:cNvPr id="5" name="Footer Placeholder 4">
            <a:extLst>
              <a:ext uri="{FF2B5EF4-FFF2-40B4-BE49-F238E27FC236}">
                <a16:creationId xmlns:a16="http://schemas.microsoft.com/office/drawing/2014/main" id="{3D4C11B0-50CE-4B5D-AFDB-7439139FA3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8A76CC-93CA-4DBB-B8BD-71C21A451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2B494-CD6C-4F4E-A039-C0D0918A62C3}" type="slidenum">
              <a:rPr lang="en-IN" smtClean="0"/>
              <a:t>‹#›</a:t>
            </a:fld>
            <a:endParaRPr lang="en-IN"/>
          </a:p>
        </p:txBody>
      </p:sp>
    </p:spTree>
    <p:extLst>
      <p:ext uri="{BB962C8B-B14F-4D97-AF65-F5344CB8AC3E}">
        <p14:creationId xmlns:p14="http://schemas.microsoft.com/office/powerpoint/2010/main" val="934604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svg"/><Relationship Id="rId3" Type="http://schemas.openxmlformats.org/officeDocument/2006/relationships/image" Target="../media/image19.svg"/><Relationship Id="rId21" Type="http://schemas.openxmlformats.org/officeDocument/2006/relationships/image" Target="../media/image37.svg"/><Relationship Id="rId34" Type="http://schemas.openxmlformats.org/officeDocument/2006/relationships/image" Target="../media/image50.png"/><Relationship Id="rId42" Type="http://schemas.openxmlformats.org/officeDocument/2006/relationships/image" Target="../media/image58.png"/><Relationship Id="rId47" Type="http://schemas.openxmlformats.org/officeDocument/2006/relationships/image" Target="../media/image63.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33" Type="http://schemas.openxmlformats.org/officeDocument/2006/relationships/image" Target="../media/image49.svg"/><Relationship Id="rId38" Type="http://schemas.openxmlformats.org/officeDocument/2006/relationships/image" Target="../media/image54.png"/><Relationship Id="rId46" Type="http://schemas.openxmlformats.org/officeDocument/2006/relationships/image" Target="../media/image62.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svg"/><Relationship Id="rId41" Type="http://schemas.openxmlformats.org/officeDocument/2006/relationships/image" Target="../media/image57.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svg"/><Relationship Id="rId40" Type="http://schemas.openxmlformats.org/officeDocument/2006/relationships/image" Target="../media/image56.png"/><Relationship Id="rId45" Type="http://schemas.openxmlformats.org/officeDocument/2006/relationships/image" Target="../media/image61.sv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svg"/><Relationship Id="rId31" Type="http://schemas.openxmlformats.org/officeDocument/2006/relationships/image" Target="../media/image47.svg"/><Relationship Id="rId44" Type="http://schemas.openxmlformats.org/officeDocument/2006/relationships/image" Target="../media/image60.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 Id="rId30" Type="http://schemas.openxmlformats.org/officeDocument/2006/relationships/image" Target="../media/image46.png"/><Relationship Id="rId35" Type="http://schemas.openxmlformats.org/officeDocument/2006/relationships/image" Target="../media/image51.svg"/><Relationship Id="rId43" Type="http://schemas.openxmlformats.org/officeDocument/2006/relationships/image" Target="../media/image59.svg"/></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64.png"/><Relationship Id="rId7" Type="http://schemas.openxmlformats.org/officeDocument/2006/relationships/image" Target="../media/image66.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65.png"/><Relationship Id="rId4" Type="http://schemas.microsoft.com/office/2017/06/relationships/model3d" Target="../media/model3d2.glb"/><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CAE2-F63A-5144-4A04-8B2E8B81C4B1}"/>
              </a:ext>
            </a:extLst>
          </p:cNvPr>
          <p:cNvSpPr>
            <a:spLocks noGrp="1"/>
          </p:cNvSpPr>
          <p:nvPr>
            <p:ph type="title"/>
          </p:nvPr>
        </p:nvSpPr>
        <p:spPr/>
        <p:txBody>
          <a:bodyPr/>
          <a:lstStyle/>
          <a:p>
            <a:pPr algn="ctr"/>
            <a:r>
              <a:rPr lang="en-US" dirty="0"/>
              <a:t>Machine Learning	</a:t>
            </a:r>
            <a:endParaRPr lang="en-IN" dirty="0"/>
          </a:p>
        </p:txBody>
      </p:sp>
      <p:sp>
        <p:nvSpPr>
          <p:cNvPr id="3" name="Content Placeholder 2">
            <a:extLst>
              <a:ext uri="{FF2B5EF4-FFF2-40B4-BE49-F238E27FC236}">
                <a16:creationId xmlns:a16="http://schemas.microsoft.com/office/drawing/2014/main" id="{C8F9C9AF-9747-6474-F5C5-2C69CDC8453E}"/>
              </a:ext>
            </a:extLst>
          </p:cNvPr>
          <p:cNvSpPr>
            <a:spLocks noGrp="1"/>
          </p:cNvSpPr>
          <p:nvPr>
            <p:ph idx="1"/>
          </p:nvPr>
        </p:nvSpPr>
        <p:spPr>
          <a:xfrm>
            <a:off x="2462784" y="3255263"/>
            <a:ext cx="6452616" cy="2177987"/>
          </a:xfrm>
        </p:spPr>
        <p:txBody>
          <a:bodyPr/>
          <a:lstStyle/>
          <a:p>
            <a:pPr marL="0" indent="0" algn="ctr">
              <a:buNone/>
            </a:pPr>
            <a:r>
              <a:rPr lang="en-US" dirty="0"/>
              <a:t>Piyush Dave</a:t>
            </a:r>
            <a:endParaRPr lang="en-IN" dirty="0"/>
          </a:p>
        </p:txBody>
      </p:sp>
    </p:spTree>
    <p:extLst>
      <p:ext uri="{BB962C8B-B14F-4D97-AF65-F5344CB8AC3E}">
        <p14:creationId xmlns:p14="http://schemas.microsoft.com/office/powerpoint/2010/main" val="13845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22C428-3AFF-40D3-A429-2EB0F2246C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14767" y="874502"/>
            <a:ext cx="11562465" cy="5108996"/>
          </a:xfrm>
          <a:prstGeom prst="rect">
            <a:avLst/>
          </a:prstGeom>
        </p:spPr>
      </p:pic>
    </p:spTree>
    <p:extLst>
      <p:ext uri="{BB962C8B-B14F-4D97-AF65-F5344CB8AC3E}">
        <p14:creationId xmlns:p14="http://schemas.microsoft.com/office/powerpoint/2010/main" val="125087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87B078-50CD-4622-AEA6-69D68265E02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76845" y="195942"/>
            <a:ext cx="10560061" cy="6055568"/>
          </a:xfrm>
          <a:prstGeom prst="rect">
            <a:avLst/>
          </a:prstGeom>
        </p:spPr>
      </p:pic>
    </p:spTree>
    <p:extLst>
      <p:ext uri="{BB962C8B-B14F-4D97-AF65-F5344CB8AC3E}">
        <p14:creationId xmlns:p14="http://schemas.microsoft.com/office/powerpoint/2010/main" val="373799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180352-5101-4A63-9700-5B2585780FC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5652" y="607316"/>
            <a:ext cx="11498741" cy="5643368"/>
          </a:xfrm>
          <a:prstGeom prst="rect">
            <a:avLst/>
          </a:prstGeom>
        </p:spPr>
      </p:pic>
    </p:spTree>
    <p:extLst>
      <p:ext uri="{BB962C8B-B14F-4D97-AF65-F5344CB8AC3E}">
        <p14:creationId xmlns:p14="http://schemas.microsoft.com/office/powerpoint/2010/main" val="3086807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59A525-CBDD-4BCC-AA14-83FDDA68D4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96381" y="351172"/>
            <a:ext cx="10674998" cy="6155656"/>
          </a:xfrm>
          <a:prstGeom prst="rect">
            <a:avLst/>
          </a:prstGeom>
        </p:spPr>
      </p:pic>
    </p:spTree>
    <p:extLst>
      <p:ext uri="{BB962C8B-B14F-4D97-AF65-F5344CB8AC3E}">
        <p14:creationId xmlns:p14="http://schemas.microsoft.com/office/powerpoint/2010/main" val="3754739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F84393-96A9-4962-B51D-45796480A4B8}"/>
              </a:ext>
            </a:extLst>
          </p:cNvPr>
          <p:cNvGraphicFramePr/>
          <p:nvPr>
            <p:extLst>
              <p:ext uri="{D42A27DB-BD31-4B8C-83A1-F6EECF244321}">
                <p14:modId xmlns:p14="http://schemas.microsoft.com/office/powerpoint/2010/main" val="2613706828"/>
              </p:ext>
            </p:extLst>
          </p:nvPr>
        </p:nvGraphicFramePr>
        <p:xfrm>
          <a:off x="1505338" y="1831490"/>
          <a:ext cx="9439469" cy="2945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70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velope">
            <a:extLst>
              <a:ext uri="{FF2B5EF4-FFF2-40B4-BE49-F238E27FC236}">
                <a16:creationId xmlns:a16="http://schemas.microsoft.com/office/drawing/2014/main" id="{EB3D1087-325D-49EB-B730-E0F75977D8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2465" y="1478902"/>
            <a:ext cx="640702" cy="640702"/>
          </a:xfrm>
          <a:prstGeom prst="rect">
            <a:avLst/>
          </a:prstGeom>
        </p:spPr>
      </p:pic>
      <p:sp>
        <p:nvSpPr>
          <p:cNvPr id="6" name="Thought Bubble: Cloud 5">
            <a:extLst>
              <a:ext uri="{FF2B5EF4-FFF2-40B4-BE49-F238E27FC236}">
                <a16:creationId xmlns:a16="http://schemas.microsoft.com/office/drawing/2014/main" id="{96F6814E-F58B-48DF-9720-C6CB63C06987}"/>
              </a:ext>
            </a:extLst>
          </p:cNvPr>
          <p:cNvSpPr/>
          <p:nvPr/>
        </p:nvSpPr>
        <p:spPr>
          <a:xfrm>
            <a:off x="2093167" y="1082351"/>
            <a:ext cx="1704392" cy="251927"/>
          </a:xfrm>
          <a:prstGeom prst="cloudCallout">
            <a:avLst>
              <a:gd name="adj1" fmla="val -50326"/>
              <a:gd name="adj2" fmla="val 1950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Spam</a:t>
            </a:r>
            <a:endParaRPr lang="en-IN" b="1" dirty="0"/>
          </a:p>
        </p:txBody>
      </p:sp>
      <p:pic>
        <p:nvPicPr>
          <p:cNvPr id="7" name="Graphic 6" descr="Envelope">
            <a:extLst>
              <a:ext uri="{FF2B5EF4-FFF2-40B4-BE49-F238E27FC236}">
                <a16:creationId xmlns:a16="http://schemas.microsoft.com/office/drawing/2014/main" id="{D8203250-99BD-47AB-A363-BB3F559C9F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2849" y="4523792"/>
            <a:ext cx="628261" cy="628261"/>
          </a:xfrm>
          <a:prstGeom prst="rect">
            <a:avLst/>
          </a:prstGeom>
        </p:spPr>
      </p:pic>
      <p:sp>
        <p:nvSpPr>
          <p:cNvPr id="8" name="Thought Bubble: Cloud 7">
            <a:extLst>
              <a:ext uri="{FF2B5EF4-FFF2-40B4-BE49-F238E27FC236}">
                <a16:creationId xmlns:a16="http://schemas.microsoft.com/office/drawing/2014/main" id="{5B6F68C8-9D64-4492-A54C-C6CDF35CAF45}"/>
              </a:ext>
            </a:extLst>
          </p:cNvPr>
          <p:cNvSpPr/>
          <p:nvPr/>
        </p:nvSpPr>
        <p:spPr>
          <a:xfrm>
            <a:off x="3091543" y="4010608"/>
            <a:ext cx="1412033" cy="251927"/>
          </a:xfrm>
          <a:prstGeom prst="cloudCallout">
            <a:avLst>
              <a:gd name="adj1" fmla="val -50326"/>
              <a:gd name="adj2" fmla="val 1950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Ham</a:t>
            </a:r>
            <a:endParaRPr lang="en-IN" b="1" dirty="0"/>
          </a:p>
        </p:txBody>
      </p:sp>
      <p:pic>
        <p:nvPicPr>
          <p:cNvPr id="9" name="Graphic 8" descr="Envelope">
            <a:extLst>
              <a:ext uri="{FF2B5EF4-FFF2-40B4-BE49-F238E27FC236}">
                <a16:creationId xmlns:a16="http://schemas.microsoft.com/office/drawing/2014/main" id="{8D2F7F03-C83C-4DF2-82DB-BB30E43DC3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1110" y="2298441"/>
            <a:ext cx="640702" cy="640702"/>
          </a:xfrm>
          <a:prstGeom prst="rect">
            <a:avLst/>
          </a:prstGeom>
        </p:spPr>
      </p:pic>
      <p:sp>
        <p:nvSpPr>
          <p:cNvPr id="10" name="Thought Bubble: Cloud 9">
            <a:extLst>
              <a:ext uri="{FF2B5EF4-FFF2-40B4-BE49-F238E27FC236}">
                <a16:creationId xmlns:a16="http://schemas.microsoft.com/office/drawing/2014/main" id="{B1C21187-5756-4EC2-82CC-97AF713D49B0}"/>
              </a:ext>
            </a:extLst>
          </p:cNvPr>
          <p:cNvSpPr/>
          <p:nvPr/>
        </p:nvSpPr>
        <p:spPr>
          <a:xfrm>
            <a:off x="3691812" y="1901890"/>
            <a:ext cx="1704392" cy="251927"/>
          </a:xfrm>
          <a:prstGeom prst="cloudCallout">
            <a:avLst>
              <a:gd name="adj1" fmla="val -50326"/>
              <a:gd name="adj2" fmla="val 1950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Spam</a:t>
            </a:r>
            <a:endParaRPr lang="en-IN" b="1" dirty="0"/>
          </a:p>
        </p:txBody>
      </p:sp>
      <p:pic>
        <p:nvPicPr>
          <p:cNvPr id="11" name="Graphic 10" descr="Envelope">
            <a:extLst>
              <a:ext uri="{FF2B5EF4-FFF2-40B4-BE49-F238E27FC236}">
                <a16:creationId xmlns:a16="http://schemas.microsoft.com/office/drawing/2014/main" id="{14D84567-C58B-4DFD-8341-E28CB2F55F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0498" y="3301482"/>
            <a:ext cx="640702" cy="640702"/>
          </a:xfrm>
          <a:prstGeom prst="rect">
            <a:avLst/>
          </a:prstGeom>
        </p:spPr>
      </p:pic>
      <p:sp>
        <p:nvSpPr>
          <p:cNvPr id="12" name="Thought Bubble: Cloud 11">
            <a:extLst>
              <a:ext uri="{FF2B5EF4-FFF2-40B4-BE49-F238E27FC236}">
                <a16:creationId xmlns:a16="http://schemas.microsoft.com/office/drawing/2014/main" id="{9764CF5C-8039-4E69-948A-1FEFA0949B3D}"/>
              </a:ext>
            </a:extLst>
          </p:cNvPr>
          <p:cNvSpPr/>
          <p:nvPr/>
        </p:nvSpPr>
        <p:spPr>
          <a:xfrm>
            <a:off x="5791200" y="2904931"/>
            <a:ext cx="1704392" cy="251927"/>
          </a:xfrm>
          <a:prstGeom prst="cloudCallout">
            <a:avLst>
              <a:gd name="adj1" fmla="val -50326"/>
              <a:gd name="adj2" fmla="val 1950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Spam</a:t>
            </a:r>
            <a:endParaRPr lang="en-IN" b="1" dirty="0"/>
          </a:p>
        </p:txBody>
      </p:sp>
      <p:pic>
        <p:nvPicPr>
          <p:cNvPr id="13" name="Graphic 12" descr="Envelope">
            <a:extLst>
              <a:ext uri="{FF2B5EF4-FFF2-40B4-BE49-F238E27FC236}">
                <a16:creationId xmlns:a16="http://schemas.microsoft.com/office/drawing/2014/main" id="{9B1077FF-7375-4DC0-BC35-8D05DA4108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5894" y="5152053"/>
            <a:ext cx="640702" cy="640702"/>
          </a:xfrm>
          <a:prstGeom prst="rect">
            <a:avLst/>
          </a:prstGeom>
        </p:spPr>
      </p:pic>
      <p:sp>
        <p:nvSpPr>
          <p:cNvPr id="14" name="Thought Bubble: Cloud 13">
            <a:extLst>
              <a:ext uri="{FF2B5EF4-FFF2-40B4-BE49-F238E27FC236}">
                <a16:creationId xmlns:a16="http://schemas.microsoft.com/office/drawing/2014/main" id="{34D184EE-CAC8-4E3B-B7FC-78518B4D6B99}"/>
              </a:ext>
            </a:extLst>
          </p:cNvPr>
          <p:cNvSpPr/>
          <p:nvPr/>
        </p:nvSpPr>
        <p:spPr>
          <a:xfrm>
            <a:off x="5576596" y="4755502"/>
            <a:ext cx="1704392" cy="251927"/>
          </a:xfrm>
          <a:prstGeom prst="cloudCallout">
            <a:avLst>
              <a:gd name="adj1" fmla="val -50326"/>
              <a:gd name="adj2" fmla="val 1950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Spam</a:t>
            </a:r>
            <a:endParaRPr lang="en-IN" b="1" dirty="0"/>
          </a:p>
        </p:txBody>
      </p:sp>
      <p:pic>
        <p:nvPicPr>
          <p:cNvPr id="17" name="Graphic 16" descr="Envelope">
            <a:extLst>
              <a:ext uri="{FF2B5EF4-FFF2-40B4-BE49-F238E27FC236}">
                <a16:creationId xmlns:a16="http://schemas.microsoft.com/office/drawing/2014/main" id="{6D55FAC6-EF91-42A3-A69A-8FB9C9173E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67608" y="5775649"/>
            <a:ext cx="628261" cy="628261"/>
          </a:xfrm>
          <a:prstGeom prst="rect">
            <a:avLst/>
          </a:prstGeom>
        </p:spPr>
      </p:pic>
      <p:sp>
        <p:nvSpPr>
          <p:cNvPr id="18" name="Thought Bubble: Cloud 17">
            <a:extLst>
              <a:ext uri="{FF2B5EF4-FFF2-40B4-BE49-F238E27FC236}">
                <a16:creationId xmlns:a16="http://schemas.microsoft.com/office/drawing/2014/main" id="{6B1FA606-9D74-4F3B-8DB8-D8BB6F4231A3}"/>
              </a:ext>
            </a:extLst>
          </p:cNvPr>
          <p:cNvSpPr/>
          <p:nvPr/>
        </p:nvSpPr>
        <p:spPr>
          <a:xfrm>
            <a:off x="3536302" y="5262465"/>
            <a:ext cx="1412033" cy="251927"/>
          </a:xfrm>
          <a:prstGeom prst="cloudCallout">
            <a:avLst>
              <a:gd name="adj1" fmla="val -50326"/>
              <a:gd name="adj2" fmla="val 1950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Ham</a:t>
            </a:r>
            <a:endParaRPr lang="en-IN" b="1" dirty="0"/>
          </a:p>
        </p:txBody>
      </p:sp>
      <p:pic>
        <p:nvPicPr>
          <p:cNvPr id="19" name="Graphic 18" descr="Envelope">
            <a:extLst>
              <a:ext uri="{FF2B5EF4-FFF2-40B4-BE49-F238E27FC236}">
                <a16:creationId xmlns:a16="http://schemas.microsoft.com/office/drawing/2014/main" id="{F43DDFE1-B53D-4960-8008-EF4E5420D5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722" y="3360576"/>
            <a:ext cx="628261" cy="628261"/>
          </a:xfrm>
          <a:prstGeom prst="rect">
            <a:avLst/>
          </a:prstGeom>
        </p:spPr>
      </p:pic>
      <p:sp>
        <p:nvSpPr>
          <p:cNvPr id="20" name="Thought Bubble: Cloud 19">
            <a:extLst>
              <a:ext uri="{FF2B5EF4-FFF2-40B4-BE49-F238E27FC236}">
                <a16:creationId xmlns:a16="http://schemas.microsoft.com/office/drawing/2014/main" id="{7EE30165-3968-46C0-9B16-B52D8D54E6AE}"/>
              </a:ext>
            </a:extLst>
          </p:cNvPr>
          <p:cNvSpPr/>
          <p:nvPr/>
        </p:nvSpPr>
        <p:spPr>
          <a:xfrm>
            <a:off x="1620416" y="2847392"/>
            <a:ext cx="1412033" cy="251927"/>
          </a:xfrm>
          <a:prstGeom prst="cloudCallout">
            <a:avLst>
              <a:gd name="adj1" fmla="val -50326"/>
              <a:gd name="adj2" fmla="val 1950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Ham</a:t>
            </a:r>
            <a:endParaRPr lang="en-IN" b="1" dirty="0"/>
          </a:p>
        </p:txBody>
      </p:sp>
      <p:pic>
        <p:nvPicPr>
          <p:cNvPr id="21" name="Graphic 20" descr="Envelope">
            <a:extLst>
              <a:ext uri="{FF2B5EF4-FFF2-40B4-BE49-F238E27FC236}">
                <a16:creationId xmlns:a16="http://schemas.microsoft.com/office/drawing/2014/main" id="{212F1536-269F-42CE-88E1-142CB5A76B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7943" y="1045030"/>
            <a:ext cx="628261" cy="628261"/>
          </a:xfrm>
          <a:prstGeom prst="rect">
            <a:avLst/>
          </a:prstGeom>
        </p:spPr>
      </p:pic>
      <p:sp>
        <p:nvSpPr>
          <p:cNvPr id="22" name="Thought Bubble: Cloud 21">
            <a:extLst>
              <a:ext uri="{FF2B5EF4-FFF2-40B4-BE49-F238E27FC236}">
                <a16:creationId xmlns:a16="http://schemas.microsoft.com/office/drawing/2014/main" id="{BB3A29F6-6767-4592-919C-7EFB313326AB}"/>
              </a:ext>
            </a:extLst>
          </p:cNvPr>
          <p:cNvSpPr/>
          <p:nvPr/>
        </p:nvSpPr>
        <p:spPr>
          <a:xfrm>
            <a:off x="5436637" y="531846"/>
            <a:ext cx="1412033" cy="251927"/>
          </a:xfrm>
          <a:prstGeom prst="cloudCallout">
            <a:avLst>
              <a:gd name="adj1" fmla="val -50326"/>
              <a:gd name="adj2" fmla="val 1950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Ham</a:t>
            </a:r>
            <a:endParaRPr lang="en-IN" b="1" dirty="0"/>
          </a:p>
        </p:txBody>
      </p:sp>
      <p:pic>
        <p:nvPicPr>
          <p:cNvPr id="23" name="Graphic 22" descr="Envelope">
            <a:extLst>
              <a:ext uri="{FF2B5EF4-FFF2-40B4-BE49-F238E27FC236}">
                <a16:creationId xmlns:a16="http://schemas.microsoft.com/office/drawing/2014/main" id="{79347C8B-CD06-451F-8BBD-460ABB0936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1869" y="1947766"/>
            <a:ext cx="628261" cy="628261"/>
          </a:xfrm>
          <a:prstGeom prst="rect">
            <a:avLst/>
          </a:prstGeom>
        </p:spPr>
      </p:pic>
      <p:sp>
        <p:nvSpPr>
          <p:cNvPr id="24" name="Thought Bubble: Cloud 23">
            <a:extLst>
              <a:ext uri="{FF2B5EF4-FFF2-40B4-BE49-F238E27FC236}">
                <a16:creationId xmlns:a16="http://schemas.microsoft.com/office/drawing/2014/main" id="{8EF4D822-EA0F-48E0-8FBA-CB8048D98180}"/>
              </a:ext>
            </a:extLst>
          </p:cNvPr>
          <p:cNvSpPr/>
          <p:nvPr/>
        </p:nvSpPr>
        <p:spPr>
          <a:xfrm>
            <a:off x="6450563" y="1434582"/>
            <a:ext cx="1412033" cy="251927"/>
          </a:xfrm>
          <a:prstGeom prst="cloudCallout">
            <a:avLst>
              <a:gd name="adj1" fmla="val -50326"/>
              <a:gd name="adj2" fmla="val 1950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Ham</a:t>
            </a:r>
            <a:endParaRPr lang="en-IN" b="1" dirty="0"/>
          </a:p>
        </p:txBody>
      </p:sp>
      <p:graphicFrame>
        <p:nvGraphicFramePr>
          <p:cNvPr id="26" name="Table 25">
            <a:extLst>
              <a:ext uri="{FF2B5EF4-FFF2-40B4-BE49-F238E27FC236}">
                <a16:creationId xmlns:a16="http://schemas.microsoft.com/office/drawing/2014/main" id="{4CC1C333-89FE-45FC-B97B-FC90067DB385}"/>
              </a:ext>
            </a:extLst>
          </p:cNvPr>
          <p:cNvGraphicFramePr>
            <a:graphicFrameLocks noGrp="1"/>
          </p:cNvGraphicFramePr>
          <p:nvPr>
            <p:extLst>
              <p:ext uri="{D42A27DB-BD31-4B8C-83A1-F6EECF244321}">
                <p14:modId xmlns:p14="http://schemas.microsoft.com/office/powerpoint/2010/main" val="609501563"/>
              </p:ext>
            </p:extLst>
          </p:nvPr>
        </p:nvGraphicFramePr>
        <p:xfrm>
          <a:off x="839755" y="335902"/>
          <a:ext cx="7145694" cy="6068008"/>
        </p:xfrm>
        <a:graphic>
          <a:graphicData uri="http://schemas.openxmlformats.org/drawingml/2006/table">
            <a:tbl>
              <a:tblPr/>
              <a:tblGrid>
                <a:gridCol w="7145694">
                  <a:extLst>
                    <a:ext uri="{9D8B030D-6E8A-4147-A177-3AD203B41FA5}">
                      <a16:colId xmlns:a16="http://schemas.microsoft.com/office/drawing/2014/main" val="4275152078"/>
                    </a:ext>
                  </a:extLst>
                </a:gridCol>
              </a:tblGrid>
              <a:tr h="6068008">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701296880"/>
                  </a:ext>
                </a:extLst>
              </a:tr>
            </a:tbl>
          </a:graphicData>
        </a:graphic>
      </p:graphicFrame>
      <p:sp>
        <p:nvSpPr>
          <p:cNvPr id="27" name="Arrow: Right 26">
            <a:extLst>
              <a:ext uri="{FF2B5EF4-FFF2-40B4-BE49-F238E27FC236}">
                <a16:creationId xmlns:a16="http://schemas.microsoft.com/office/drawing/2014/main" id="{85733B17-1B96-4FE8-95D0-4B1A16ED6707}"/>
              </a:ext>
            </a:extLst>
          </p:cNvPr>
          <p:cNvSpPr/>
          <p:nvPr/>
        </p:nvSpPr>
        <p:spPr>
          <a:xfrm>
            <a:off x="8173616" y="2992016"/>
            <a:ext cx="1530221" cy="7899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4FB0A15C-00CF-4433-B135-78BAB3CF0C95}"/>
              </a:ext>
            </a:extLst>
          </p:cNvPr>
          <p:cNvSpPr/>
          <p:nvPr/>
        </p:nvSpPr>
        <p:spPr>
          <a:xfrm>
            <a:off x="9892004" y="2230016"/>
            <a:ext cx="1856792" cy="25254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9" name="TextBox 28">
            <a:extLst>
              <a:ext uri="{FF2B5EF4-FFF2-40B4-BE49-F238E27FC236}">
                <a16:creationId xmlns:a16="http://schemas.microsoft.com/office/drawing/2014/main" id="{094F3C4D-8092-45D9-A8EB-F9F69FAC2C39}"/>
              </a:ext>
            </a:extLst>
          </p:cNvPr>
          <p:cNvSpPr txBox="1"/>
          <p:nvPr/>
        </p:nvSpPr>
        <p:spPr>
          <a:xfrm>
            <a:off x="10039739" y="2618792"/>
            <a:ext cx="1427583" cy="1477328"/>
          </a:xfrm>
          <a:prstGeom prst="rect">
            <a:avLst/>
          </a:prstGeom>
          <a:noFill/>
        </p:spPr>
        <p:txBody>
          <a:bodyPr wrap="square" rtlCol="0">
            <a:spAutoFit/>
          </a:bodyPr>
          <a:lstStyle/>
          <a:p>
            <a:pPr algn="ctr"/>
            <a:r>
              <a:rPr lang="en-US" dirty="0"/>
              <a:t>Machine </a:t>
            </a:r>
          </a:p>
          <a:p>
            <a:pPr algn="ctr"/>
            <a:endParaRPr lang="en-US" dirty="0"/>
          </a:p>
          <a:p>
            <a:pPr algn="ctr"/>
            <a:r>
              <a:rPr lang="en-US" dirty="0"/>
              <a:t>Is </a:t>
            </a:r>
          </a:p>
          <a:p>
            <a:pPr algn="ctr"/>
            <a:endParaRPr lang="en-US" dirty="0"/>
          </a:p>
          <a:p>
            <a:pPr algn="ctr"/>
            <a:r>
              <a:rPr lang="en-US" dirty="0"/>
              <a:t>Learning</a:t>
            </a:r>
            <a:endParaRPr lang="en-IN" dirty="0"/>
          </a:p>
        </p:txBody>
      </p:sp>
      <p:pic>
        <p:nvPicPr>
          <p:cNvPr id="30" name="Graphic 29" descr="Envelope">
            <a:extLst>
              <a:ext uri="{FF2B5EF4-FFF2-40B4-BE49-F238E27FC236}">
                <a16:creationId xmlns:a16="http://schemas.microsoft.com/office/drawing/2014/main" id="{C3A2F34E-FE60-400B-B7C5-5119B9F45B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92004" y="5529943"/>
            <a:ext cx="640702" cy="640702"/>
          </a:xfrm>
          <a:prstGeom prst="rect">
            <a:avLst/>
          </a:prstGeom>
        </p:spPr>
      </p:pic>
      <p:sp>
        <p:nvSpPr>
          <p:cNvPr id="32" name="TextBox 31">
            <a:extLst>
              <a:ext uri="{FF2B5EF4-FFF2-40B4-BE49-F238E27FC236}">
                <a16:creationId xmlns:a16="http://schemas.microsoft.com/office/drawing/2014/main" id="{79004D09-16FE-4D92-80B2-F15975BF7F45}"/>
              </a:ext>
            </a:extLst>
          </p:cNvPr>
          <p:cNvSpPr txBox="1"/>
          <p:nvPr/>
        </p:nvSpPr>
        <p:spPr>
          <a:xfrm>
            <a:off x="8349342" y="436020"/>
            <a:ext cx="3472542" cy="646331"/>
          </a:xfrm>
          <a:prstGeom prst="rect">
            <a:avLst/>
          </a:prstGeom>
          <a:noFill/>
        </p:spPr>
        <p:txBody>
          <a:bodyPr wrap="square">
            <a:spAutoFit/>
          </a:bodyPr>
          <a:lstStyle/>
          <a:p>
            <a:pPr algn="ctr"/>
            <a:r>
              <a:rPr lang="en-US" sz="1800" b="0" i="1" u="none" strike="noStrike" baseline="0" dirty="0">
                <a:latin typeface="MinionPro-It"/>
              </a:rPr>
              <a:t>labeled training set for supervised learning</a:t>
            </a:r>
            <a:r>
              <a:rPr lang="en-US" dirty="0"/>
              <a:t> Instance </a:t>
            </a:r>
            <a:endParaRPr lang="en-IN" dirty="0"/>
          </a:p>
        </p:txBody>
      </p:sp>
    </p:spTree>
    <p:extLst>
      <p:ext uri="{BB962C8B-B14F-4D97-AF65-F5344CB8AC3E}">
        <p14:creationId xmlns:p14="http://schemas.microsoft.com/office/powerpoint/2010/main" val="10456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6C2B3F5-F89F-4FE1-88A4-962FC8C9D57F}"/>
              </a:ext>
            </a:extLst>
          </p:cNvPr>
          <p:cNvGraphicFramePr/>
          <p:nvPr>
            <p:extLst>
              <p:ext uri="{D42A27DB-BD31-4B8C-83A1-F6EECF244321}">
                <p14:modId xmlns:p14="http://schemas.microsoft.com/office/powerpoint/2010/main" val="4159898387"/>
              </p:ext>
            </p:extLst>
          </p:nvPr>
        </p:nvGraphicFramePr>
        <p:xfrm>
          <a:off x="838200" y="65314"/>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CD52D49B-D8CF-4A61-A3B7-F360FDDA1BD3}"/>
              </a:ext>
            </a:extLst>
          </p:cNvPr>
          <p:cNvGraphicFramePr>
            <a:graphicFrameLocks noGrp="1"/>
          </p:cNvGraphicFramePr>
          <p:nvPr>
            <p:ph idx="1"/>
            <p:extLst>
              <p:ext uri="{D42A27DB-BD31-4B8C-83A1-F6EECF244321}">
                <p14:modId xmlns:p14="http://schemas.microsoft.com/office/powerpoint/2010/main" val="762185666"/>
              </p:ext>
            </p:extLst>
          </p:nvPr>
        </p:nvGraphicFramePr>
        <p:xfrm>
          <a:off x="213049" y="1903444"/>
          <a:ext cx="11765902" cy="32657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6792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F84393-96A9-4962-B51D-45796480A4B8}"/>
              </a:ext>
            </a:extLst>
          </p:cNvPr>
          <p:cNvGraphicFramePr/>
          <p:nvPr>
            <p:extLst>
              <p:ext uri="{D42A27DB-BD31-4B8C-83A1-F6EECF244321}">
                <p14:modId xmlns:p14="http://schemas.microsoft.com/office/powerpoint/2010/main" val="40012859"/>
              </p:ext>
            </p:extLst>
          </p:nvPr>
        </p:nvGraphicFramePr>
        <p:xfrm>
          <a:off x="1505338" y="1831490"/>
          <a:ext cx="9439469" cy="2945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85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raphic 67" descr="Sad face with no fill">
            <a:extLst>
              <a:ext uri="{FF2B5EF4-FFF2-40B4-BE49-F238E27FC236}">
                <a16:creationId xmlns:a16="http://schemas.microsoft.com/office/drawing/2014/main" id="{98626ED8-BB72-45A7-ABDC-13411517F6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950" y="587830"/>
            <a:ext cx="617375" cy="617375"/>
          </a:xfrm>
          <a:prstGeom prst="rect">
            <a:avLst/>
          </a:prstGeom>
        </p:spPr>
      </p:pic>
      <p:pic>
        <p:nvPicPr>
          <p:cNvPr id="70" name="Graphic 69" descr="Sad face with solid fill">
            <a:extLst>
              <a:ext uri="{FF2B5EF4-FFF2-40B4-BE49-F238E27FC236}">
                <a16:creationId xmlns:a16="http://schemas.microsoft.com/office/drawing/2014/main" id="{118F334E-6912-43E3-A592-7A678AA32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3514" y="3138201"/>
            <a:ext cx="617375" cy="617375"/>
          </a:xfrm>
          <a:prstGeom prst="rect">
            <a:avLst/>
          </a:prstGeom>
        </p:spPr>
      </p:pic>
      <p:pic>
        <p:nvPicPr>
          <p:cNvPr id="72" name="Graphic 71" descr="Nervous face with solid fill">
            <a:extLst>
              <a:ext uri="{FF2B5EF4-FFF2-40B4-BE49-F238E27FC236}">
                <a16:creationId xmlns:a16="http://schemas.microsoft.com/office/drawing/2014/main" id="{7FA5923B-AB8C-47F3-B95F-2643902C0C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0078" y="2259566"/>
            <a:ext cx="617375" cy="617375"/>
          </a:xfrm>
          <a:prstGeom prst="rect">
            <a:avLst/>
          </a:prstGeom>
        </p:spPr>
      </p:pic>
      <p:pic>
        <p:nvPicPr>
          <p:cNvPr id="74" name="Graphic 73" descr="Confused face with solid fill">
            <a:extLst>
              <a:ext uri="{FF2B5EF4-FFF2-40B4-BE49-F238E27FC236}">
                <a16:creationId xmlns:a16="http://schemas.microsoft.com/office/drawing/2014/main" id="{40D5E0E1-8CDF-4D03-AE29-EE98622FC3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789" y="2249458"/>
            <a:ext cx="617375" cy="617375"/>
          </a:xfrm>
          <a:prstGeom prst="rect">
            <a:avLst/>
          </a:prstGeom>
        </p:spPr>
      </p:pic>
      <p:pic>
        <p:nvPicPr>
          <p:cNvPr id="76" name="Graphic 75" descr="Surprised face with solid fill">
            <a:extLst>
              <a:ext uri="{FF2B5EF4-FFF2-40B4-BE49-F238E27FC236}">
                <a16:creationId xmlns:a16="http://schemas.microsoft.com/office/drawing/2014/main" id="{BC1C9F55-39B3-4A9E-B8FC-71C9C1E502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30008" y="1157803"/>
            <a:ext cx="617375" cy="617375"/>
          </a:xfrm>
          <a:prstGeom prst="rect">
            <a:avLst/>
          </a:prstGeom>
        </p:spPr>
      </p:pic>
      <p:pic>
        <p:nvPicPr>
          <p:cNvPr id="78" name="Graphic 77" descr="Worried face with solid fill">
            <a:extLst>
              <a:ext uri="{FF2B5EF4-FFF2-40B4-BE49-F238E27FC236}">
                <a16:creationId xmlns:a16="http://schemas.microsoft.com/office/drawing/2014/main" id="{D73B8130-8A41-4F71-8540-39DD6AD4B5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22683" y="102042"/>
            <a:ext cx="617375" cy="617375"/>
          </a:xfrm>
          <a:prstGeom prst="rect">
            <a:avLst/>
          </a:prstGeom>
        </p:spPr>
      </p:pic>
      <p:pic>
        <p:nvPicPr>
          <p:cNvPr id="80" name="Graphic 79" descr="Crying face with solid fill">
            <a:extLst>
              <a:ext uri="{FF2B5EF4-FFF2-40B4-BE49-F238E27FC236}">
                <a16:creationId xmlns:a16="http://schemas.microsoft.com/office/drawing/2014/main" id="{7C06CBEA-1E96-47D3-9F22-7F344975E16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21321" y="4620843"/>
            <a:ext cx="617375" cy="617375"/>
          </a:xfrm>
          <a:prstGeom prst="rect">
            <a:avLst/>
          </a:prstGeom>
        </p:spPr>
      </p:pic>
      <p:pic>
        <p:nvPicPr>
          <p:cNvPr id="82" name="Graphic 81" descr="Angry face with solid fill">
            <a:extLst>
              <a:ext uri="{FF2B5EF4-FFF2-40B4-BE49-F238E27FC236}">
                <a16:creationId xmlns:a16="http://schemas.microsoft.com/office/drawing/2014/main" id="{A02D901C-801A-42AB-BC27-C4EC0E929C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24399" y="5786605"/>
            <a:ext cx="617375" cy="617375"/>
          </a:xfrm>
          <a:prstGeom prst="rect">
            <a:avLst/>
          </a:prstGeom>
        </p:spPr>
      </p:pic>
      <p:pic>
        <p:nvPicPr>
          <p:cNvPr id="84" name="Graphic 83" descr="Sad face with no fill">
            <a:extLst>
              <a:ext uri="{FF2B5EF4-FFF2-40B4-BE49-F238E27FC236}">
                <a16:creationId xmlns:a16="http://schemas.microsoft.com/office/drawing/2014/main" id="{E137959B-BC1C-4603-8CAF-00AB84AAAC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4206" y="3789785"/>
            <a:ext cx="617375" cy="617375"/>
          </a:xfrm>
          <a:prstGeom prst="rect">
            <a:avLst/>
          </a:prstGeom>
        </p:spPr>
      </p:pic>
      <p:pic>
        <p:nvPicPr>
          <p:cNvPr id="85" name="Graphic 84" descr="Sad face with solid fill">
            <a:extLst>
              <a:ext uri="{FF2B5EF4-FFF2-40B4-BE49-F238E27FC236}">
                <a16:creationId xmlns:a16="http://schemas.microsoft.com/office/drawing/2014/main" id="{66BD4706-45F3-46D3-A0B8-AC1D98196B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2207" y="1695314"/>
            <a:ext cx="617375" cy="617375"/>
          </a:xfrm>
          <a:prstGeom prst="rect">
            <a:avLst/>
          </a:prstGeom>
        </p:spPr>
      </p:pic>
      <p:pic>
        <p:nvPicPr>
          <p:cNvPr id="86" name="Graphic 85" descr="Nervous face with solid fill">
            <a:extLst>
              <a:ext uri="{FF2B5EF4-FFF2-40B4-BE49-F238E27FC236}">
                <a16:creationId xmlns:a16="http://schemas.microsoft.com/office/drawing/2014/main" id="{71E48542-20C2-4F15-B304-9100FECC1C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99979" y="4092534"/>
            <a:ext cx="617375" cy="617375"/>
          </a:xfrm>
          <a:prstGeom prst="rect">
            <a:avLst/>
          </a:prstGeom>
        </p:spPr>
      </p:pic>
      <p:pic>
        <p:nvPicPr>
          <p:cNvPr id="87" name="Graphic 86" descr="Confused face with solid fill">
            <a:extLst>
              <a:ext uri="{FF2B5EF4-FFF2-40B4-BE49-F238E27FC236}">
                <a16:creationId xmlns:a16="http://schemas.microsoft.com/office/drawing/2014/main" id="{53B5C419-E7ED-45E2-B073-5B681ED2CD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1099" y="3538001"/>
            <a:ext cx="617375" cy="617375"/>
          </a:xfrm>
          <a:prstGeom prst="rect">
            <a:avLst/>
          </a:prstGeom>
        </p:spPr>
      </p:pic>
      <p:pic>
        <p:nvPicPr>
          <p:cNvPr id="88" name="Graphic 87" descr="Surprised face with solid fill">
            <a:extLst>
              <a:ext uri="{FF2B5EF4-FFF2-40B4-BE49-F238E27FC236}">
                <a16:creationId xmlns:a16="http://schemas.microsoft.com/office/drawing/2014/main" id="{C87628E5-D602-4C1C-9EFC-DDA34F6590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9842" y="4517856"/>
            <a:ext cx="617375" cy="617375"/>
          </a:xfrm>
          <a:prstGeom prst="rect">
            <a:avLst/>
          </a:prstGeom>
        </p:spPr>
      </p:pic>
      <p:pic>
        <p:nvPicPr>
          <p:cNvPr id="89" name="Graphic 88" descr="Worried face with solid fill">
            <a:extLst>
              <a:ext uri="{FF2B5EF4-FFF2-40B4-BE49-F238E27FC236}">
                <a16:creationId xmlns:a16="http://schemas.microsoft.com/office/drawing/2014/main" id="{6764FFF3-2D1F-4769-9B6D-028278D0B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10801" y="3251719"/>
            <a:ext cx="617375" cy="617375"/>
          </a:xfrm>
          <a:prstGeom prst="rect">
            <a:avLst/>
          </a:prstGeom>
        </p:spPr>
      </p:pic>
      <p:pic>
        <p:nvPicPr>
          <p:cNvPr id="90" name="Graphic 89" descr="Crying face with solid fill">
            <a:extLst>
              <a:ext uri="{FF2B5EF4-FFF2-40B4-BE49-F238E27FC236}">
                <a16:creationId xmlns:a16="http://schemas.microsoft.com/office/drawing/2014/main" id="{66A6D969-5806-4A31-B65B-D616BDFD32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38456" y="2914264"/>
            <a:ext cx="617375" cy="617375"/>
          </a:xfrm>
          <a:prstGeom prst="rect">
            <a:avLst/>
          </a:prstGeom>
        </p:spPr>
      </p:pic>
      <p:pic>
        <p:nvPicPr>
          <p:cNvPr id="91" name="Graphic 90" descr="Angry face with solid fill">
            <a:extLst>
              <a:ext uri="{FF2B5EF4-FFF2-40B4-BE49-F238E27FC236}">
                <a16:creationId xmlns:a16="http://schemas.microsoft.com/office/drawing/2014/main" id="{47227C46-BBCE-44B7-B206-624B6421A5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3789" y="5588823"/>
            <a:ext cx="617375" cy="617375"/>
          </a:xfrm>
          <a:prstGeom prst="rect">
            <a:avLst/>
          </a:prstGeom>
        </p:spPr>
      </p:pic>
      <p:pic>
        <p:nvPicPr>
          <p:cNvPr id="92" name="Graphic 91" descr="Sad face with no fill">
            <a:extLst>
              <a:ext uri="{FF2B5EF4-FFF2-40B4-BE49-F238E27FC236}">
                <a16:creationId xmlns:a16="http://schemas.microsoft.com/office/drawing/2014/main" id="{37A36E34-35BA-4A39-A53B-E51C9FB551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6518" y="153039"/>
            <a:ext cx="617375" cy="617375"/>
          </a:xfrm>
          <a:prstGeom prst="rect">
            <a:avLst/>
          </a:prstGeom>
        </p:spPr>
      </p:pic>
      <p:pic>
        <p:nvPicPr>
          <p:cNvPr id="93" name="Graphic 92" descr="Sad face with solid fill">
            <a:extLst>
              <a:ext uri="{FF2B5EF4-FFF2-40B4-BE49-F238E27FC236}">
                <a16:creationId xmlns:a16="http://schemas.microsoft.com/office/drawing/2014/main" id="{06903B99-C0E4-4D69-9606-7A46FCE038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81373" y="1828707"/>
            <a:ext cx="617375" cy="617375"/>
          </a:xfrm>
          <a:prstGeom prst="rect">
            <a:avLst/>
          </a:prstGeom>
        </p:spPr>
      </p:pic>
      <p:pic>
        <p:nvPicPr>
          <p:cNvPr id="94" name="Graphic 93" descr="Nervous face with solid fill">
            <a:extLst>
              <a:ext uri="{FF2B5EF4-FFF2-40B4-BE49-F238E27FC236}">
                <a16:creationId xmlns:a16="http://schemas.microsoft.com/office/drawing/2014/main" id="{D82C7347-166D-47A3-A7C4-B360064A2F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20491" y="410730"/>
            <a:ext cx="617375" cy="617375"/>
          </a:xfrm>
          <a:prstGeom prst="rect">
            <a:avLst/>
          </a:prstGeom>
        </p:spPr>
      </p:pic>
      <p:pic>
        <p:nvPicPr>
          <p:cNvPr id="95" name="Graphic 94" descr="Confused face with solid fill">
            <a:extLst>
              <a:ext uri="{FF2B5EF4-FFF2-40B4-BE49-F238E27FC236}">
                <a16:creationId xmlns:a16="http://schemas.microsoft.com/office/drawing/2014/main" id="{13BF2767-D278-41EC-942F-E75DD951E0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70264" y="1094909"/>
            <a:ext cx="617375" cy="617375"/>
          </a:xfrm>
          <a:prstGeom prst="rect">
            <a:avLst/>
          </a:prstGeom>
        </p:spPr>
      </p:pic>
      <p:pic>
        <p:nvPicPr>
          <p:cNvPr id="96" name="Graphic 95" descr="Surprised face with solid fill">
            <a:extLst>
              <a:ext uri="{FF2B5EF4-FFF2-40B4-BE49-F238E27FC236}">
                <a16:creationId xmlns:a16="http://schemas.microsoft.com/office/drawing/2014/main" id="{E9D29F65-8818-4D18-BD0C-B04F7B7754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14823" y="504674"/>
            <a:ext cx="617375" cy="617375"/>
          </a:xfrm>
          <a:prstGeom prst="rect">
            <a:avLst/>
          </a:prstGeom>
        </p:spPr>
      </p:pic>
      <p:pic>
        <p:nvPicPr>
          <p:cNvPr id="97" name="Graphic 96" descr="Worried face with solid fill">
            <a:extLst>
              <a:ext uri="{FF2B5EF4-FFF2-40B4-BE49-F238E27FC236}">
                <a16:creationId xmlns:a16="http://schemas.microsoft.com/office/drawing/2014/main" id="{E2A980E5-777B-4B8D-9073-4F4319DA50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6500" y="410730"/>
            <a:ext cx="617375" cy="617375"/>
          </a:xfrm>
          <a:prstGeom prst="rect">
            <a:avLst/>
          </a:prstGeom>
        </p:spPr>
      </p:pic>
      <p:pic>
        <p:nvPicPr>
          <p:cNvPr id="99" name="Graphic 98" descr="Angry face with solid fill">
            <a:extLst>
              <a:ext uri="{FF2B5EF4-FFF2-40B4-BE49-F238E27FC236}">
                <a16:creationId xmlns:a16="http://schemas.microsoft.com/office/drawing/2014/main" id="{B1F03D63-E1DA-47F1-AC8D-D133450D2D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893276" y="1663258"/>
            <a:ext cx="617375" cy="617375"/>
          </a:xfrm>
          <a:prstGeom prst="rect">
            <a:avLst/>
          </a:prstGeom>
        </p:spPr>
      </p:pic>
      <p:pic>
        <p:nvPicPr>
          <p:cNvPr id="101" name="Graphic 100" descr="Sad face with solid fill">
            <a:extLst>
              <a:ext uri="{FF2B5EF4-FFF2-40B4-BE49-F238E27FC236}">
                <a16:creationId xmlns:a16="http://schemas.microsoft.com/office/drawing/2014/main" id="{BF2FB26A-63C3-4FA6-8BB0-C10936D345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5087" y="867523"/>
            <a:ext cx="617375" cy="617375"/>
          </a:xfrm>
          <a:prstGeom prst="rect">
            <a:avLst/>
          </a:prstGeom>
        </p:spPr>
      </p:pic>
      <p:pic>
        <p:nvPicPr>
          <p:cNvPr id="102" name="Graphic 101" descr="Nervous face with solid fill">
            <a:extLst>
              <a:ext uri="{FF2B5EF4-FFF2-40B4-BE49-F238E27FC236}">
                <a16:creationId xmlns:a16="http://schemas.microsoft.com/office/drawing/2014/main" id="{E4431AAB-2DAB-4C73-8D68-135BE6CA6A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462" y="271436"/>
            <a:ext cx="617375" cy="617375"/>
          </a:xfrm>
          <a:prstGeom prst="rect">
            <a:avLst/>
          </a:prstGeom>
        </p:spPr>
      </p:pic>
      <p:pic>
        <p:nvPicPr>
          <p:cNvPr id="103" name="Graphic 102" descr="Surprised face with solid fill">
            <a:extLst>
              <a:ext uri="{FF2B5EF4-FFF2-40B4-BE49-F238E27FC236}">
                <a16:creationId xmlns:a16="http://schemas.microsoft.com/office/drawing/2014/main" id="{F4605BA1-0306-4FEF-87BF-34F9753F5F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65376" y="1675769"/>
            <a:ext cx="617375" cy="617375"/>
          </a:xfrm>
          <a:prstGeom prst="rect">
            <a:avLst/>
          </a:prstGeom>
        </p:spPr>
      </p:pic>
      <p:pic>
        <p:nvPicPr>
          <p:cNvPr id="104" name="Graphic 103" descr="Worried face with solid fill">
            <a:extLst>
              <a:ext uri="{FF2B5EF4-FFF2-40B4-BE49-F238E27FC236}">
                <a16:creationId xmlns:a16="http://schemas.microsoft.com/office/drawing/2014/main" id="{EF6EC11C-5DD2-418D-BCFD-1A41C8AD0D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52037" y="1452988"/>
            <a:ext cx="617375" cy="617375"/>
          </a:xfrm>
          <a:prstGeom prst="rect">
            <a:avLst/>
          </a:prstGeom>
        </p:spPr>
      </p:pic>
      <p:pic>
        <p:nvPicPr>
          <p:cNvPr id="105" name="Graphic 104" descr="Crying face with solid fill">
            <a:extLst>
              <a:ext uri="{FF2B5EF4-FFF2-40B4-BE49-F238E27FC236}">
                <a16:creationId xmlns:a16="http://schemas.microsoft.com/office/drawing/2014/main" id="{D61E4698-CC2F-4384-A7E3-AA2E2902B1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67372" y="1193473"/>
            <a:ext cx="617375" cy="617375"/>
          </a:xfrm>
          <a:prstGeom prst="rect">
            <a:avLst/>
          </a:prstGeom>
        </p:spPr>
      </p:pic>
      <p:pic>
        <p:nvPicPr>
          <p:cNvPr id="106" name="Graphic 105" descr="Angry face with solid fill">
            <a:extLst>
              <a:ext uri="{FF2B5EF4-FFF2-40B4-BE49-F238E27FC236}">
                <a16:creationId xmlns:a16="http://schemas.microsoft.com/office/drawing/2014/main" id="{548B0C29-57EE-4F64-A786-2479D68C203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39520" y="1066084"/>
            <a:ext cx="617375" cy="617375"/>
          </a:xfrm>
          <a:prstGeom prst="rect">
            <a:avLst/>
          </a:prstGeom>
        </p:spPr>
      </p:pic>
      <p:pic>
        <p:nvPicPr>
          <p:cNvPr id="107" name="Graphic 106" descr="Smiling face with no fill">
            <a:extLst>
              <a:ext uri="{FF2B5EF4-FFF2-40B4-BE49-F238E27FC236}">
                <a16:creationId xmlns:a16="http://schemas.microsoft.com/office/drawing/2014/main" id="{57D55A22-626D-42C5-98E8-67016F4CCA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37144" y="448709"/>
            <a:ext cx="617375" cy="617375"/>
          </a:xfrm>
          <a:prstGeom prst="rect">
            <a:avLst/>
          </a:prstGeom>
        </p:spPr>
      </p:pic>
      <p:pic>
        <p:nvPicPr>
          <p:cNvPr id="109" name="Graphic 108" descr="Grinning face with no fill">
            <a:extLst>
              <a:ext uri="{FF2B5EF4-FFF2-40B4-BE49-F238E27FC236}">
                <a16:creationId xmlns:a16="http://schemas.microsoft.com/office/drawing/2014/main" id="{3415D17A-B5BA-4F1A-B41A-26371BD3911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31275" y="1549974"/>
            <a:ext cx="617375" cy="617375"/>
          </a:xfrm>
          <a:prstGeom prst="rect">
            <a:avLst/>
          </a:prstGeom>
        </p:spPr>
      </p:pic>
      <p:pic>
        <p:nvPicPr>
          <p:cNvPr id="111" name="Graphic 110" descr="Grinning face with solid fill">
            <a:extLst>
              <a:ext uri="{FF2B5EF4-FFF2-40B4-BE49-F238E27FC236}">
                <a16:creationId xmlns:a16="http://schemas.microsoft.com/office/drawing/2014/main" id="{65D4D4C4-DC7B-456C-B1C7-B92F21C9644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375076" y="1062898"/>
            <a:ext cx="617375" cy="617375"/>
          </a:xfrm>
          <a:prstGeom prst="rect">
            <a:avLst/>
          </a:prstGeom>
        </p:spPr>
      </p:pic>
      <p:pic>
        <p:nvPicPr>
          <p:cNvPr id="113" name="Graphic 112" descr="Smiling face with solid fill">
            <a:extLst>
              <a:ext uri="{FF2B5EF4-FFF2-40B4-BE49-F238E27FC236}">
                <a16:creationId xmlns:a16="http://schemas.microsoft.com/office/drawing/2014/main" id="{D2E0A5CC-2D0C-413C-86FB-75D540EC890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008038" y="2533079"/>
            <a:ext cx="617375" cy="617375"/>
          </a:xfrm>
          <a:prstGeom prst="rect">
            <a:avLst/>
          </a:prstGeom>
        </p:spPr>
      </p:pic>
      <p:pic>
        <p:nvPicPr>
          <p:cNvPr id="115" name="Graphic 114" descr="Funny face with no fill">
            <a:extLst>
              <a:ext uri="{FF2B5EF4-FFF2-40B4-BE49-F238E27FC236}">
                <a16:creationId xmlns:a16="http://schemas.microsoft.com/office/drawing/2014/main" id="{7C5F04EF-AACB-49AD-8DAE-9F73C84D8E3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50937" y="2926477"/>
            <a:ext cx="617375" cy="617375"/>
          </a:xfrm>
          <a:prstGeom prst="rect">
            <a:avLst/>
          </a:prstGeom>
        </p:spPr>
      </p:pic>
      <p:pic>
        <p:nvPicPr>
          <p:cNvPr id="117" name="Graphic 116" descr="Funny face with solid fill">
            <a:extLst>
              <a:ext uri="{FF2B5EF4-FFF2-40B4-BE49-F238E27FC236}">
                <a16:creationId xmlns:a16="http://schemas.microsoft.com/office/drawing/2014/main" id="{278AB009-5D53-4367-B278-FA2E3446AEF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02486" y="2107206"/>
            <a:ext cx="617375" cy="617375"/>
          </a:xfrm>
          <a:prstGeom prst="rect">
            <a:avLst/>
          </a:prstGeom>
        </p:spPr>
      </p:pic>
      <p:pic>
        <p:nvPicPr>
          <p:cNvPr id="119" name="Graphic 118" descr="Winking face with no fill">
            <a:extLst>
              <a:ext uri="{FF2B5EF4-FFF2-40B4-BE49-F238E27FC236}">
                <a16:creationId xmlns:a16="http://schemas.microsoft.com/office/drawing/2014/main" id="{C8986676-09A1-4CD1-8D73-0B860E2675A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7884" y="45318"/>
            <a:ext cx="617375" cy="617375"/>
          </a:xfrm>
          <a:prstGeom prst="rect">
            <a:avLst/>
          </a:prstGeom>
        </p:spPr>
      </p:pic>
      <p:pic>
        <p:nvPicPr>
          <p:cNvPr id="121" name="Graphic 120" descr="Moustache face with no fill">
            <a:extLst>
              <a:ext uri="{FF2B5EF4-FFF2-40B4-BE49-F238E27FC236}">
                <a16:creationId xmlns:a16="http://schemas.microsoft.com/office/drawing/2014/main" id="{B4D7902D-F8F7-46B8-9099-C955AA0BCF8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798964" y="3675794"/>
            <a:ext cx="617375" cy="617375"/>
          </a:xfrm>
          <a:prstGeom prst="rect">
            <a:avLst/>
          </a:prstGeom>
        </p:spPr>
      </p:pic>
      <p:pic>
        <p:nvPicPr>
          <p:cNvPr id="123" name="Graphic 122" descr="In love face with no fill">
            <a:extLst>
              <a:ext uri="{FF2B5EF4-FFF2-40B4-BE49-F238E27FC236}">
                <a16:creationId xmlns:a16="http://schemas.microsoft.com/office/drawing/2014/main" id="{779CBF15-35A5-4BC6-A92F-15297152C76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555628" y="2118330"/>
            <a:ext cx="617375" cy="617375"/>
          </a:xfrm>
          <a:prstGeom prst="rect">
            <a:avLst/>
          </a:prstGeom>
        </p:spPr>
      </p:pic>
      <p:pic>
        <p:nvPicPr>
          <p:cNvPr id="125" name="Graphic 124" descr="Angel face with solid fill">
            <a:extLst>
              <a:ext uri="{FF2B5EF4-FFF2-40B4-BE49-F238E27FC236}">
                <a16:creationId xmlns:a16="http://schemas.microsoft.com/office/drawing/2014/main" id="{6E85C1FA-18BC-4FF9-8C58-1186E305609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014" y="700503"/>
            <a:ext cx="617375" cy="617375"/>
          </a:xfrm>
          <a:prstGeom prst="rect">
            <a:avLst/>
          </a:prstGeom>
        </p:spPr>
      </p:pic>
      <p:pic>
        <p:nvPicPr>
          <p:cNvPr id="127" name="Graphic 126" descr="In love face with solid fill">
            <a:extLst>
              <a:ext uri="{FF2B5EF4-FFF2-40B4-BE49-F238E27FC236}">
                <a16:creationId xmlns:a16="http://schemas.microsoft.com/office/drawing/2014/main" id="{8E0DFB6D-D8AE-421E-B373-0B246B9BF8C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426886" y="975767"/>
            <a:ext cx="617375" cy="617375"/>
          </a:xfrm>
          <a:prstGeom prst="rect">
            <a:avLst/>
          </a:prstGeom>
        </p:spPr>
      </p:pic>
      <p:pic>
        <p:nvPicPr>
          <p:cNvPr id="1025" name="Graphic 1024" descr="Sunglasses face with no fill">
            <a:extLst>
              <a:ext uri="{FF2B5EF4-FFF2-40B4-BE49-F238E27FC236}">
                <a16:creationId xmlns:a16="http://schemas.microsoft.com/office/drawing/2014/main" id="{F232D611-9C94-4C16-80BB-5EB84FA3B5C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13310" y="4988700"/>
            <a:ext cx="617375" cy="617375"/>
          </a:xfrm>
          <a:prstGeom prst="rect">
            <a:avLst/>
          </a:prstGeom>
        </p:spPr>
      </p:pic>
      <p:pic>
        <p:nvPicPr>
          <p:cNvPr id="1028" name="Graphic 1027" descr="Sunglasses face with solid fill">
            <a:extLst>
              <a:ext uri="{FF2B5EF4-FFF2-40B4-BE49-F238E27FC236}">
                <a16:creationId xmlns:a16="http://schemas.microsoft.com/office/drawing/2014/main" id="{B29439C4-E003-4CCA-93B6-3134857EBA0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52046" y="5089675"/>
            <a:ext cx="617375" cy="617375"/>
          </a:xfrm>
          <a:prstGeom prst="rect">
            <a:avLst/>
          </a:prstGeom>
        </p:spPr>
      </p:pic>
      <p:pic>
        <p:nvPicPr>
          <p:cNvPr id="1030" name="Graphic 1029" descr="Angry face with no fill">
            <a:extLst>
              <a:ext uri="{FF2B5EF4-FFF2-40B4-BE49-F238E27FC236}">
                <a16:creationId xmlns:a16="http://schemas.microsoft.com/office/drawing/2014/main" id="{00344932-446A-499B-9791-D40AE4E787B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91292" y="5169230"/>
            <a:ext cx="617375" cy="617375"/>
          </a:xfrm>
          <a:prstGeom prst="rect">
            <a:avLst/>
          </a:prstGeom>
        </p:spPr>
      </p:pic>
      <p:pic>
        <p:nvPicPr>
          <p:cNvPr id="1032" name="Graphic 1031" descr="Angel face with no fill">
            <a:extLst>
              <a:ext uri="{FF2B5EF4-FFF2-40B4-BE49-F238E27FC236}">
                <a16:creationId xmlns:a16="http://schemas.microsoft.com/office/drawing/2014/main" id="{98B16572-FE43-4729-ADC7-EDD890EE2A4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197869" y="4437324"/>
            <a:ext cx="617375" cy="617375"/>
          </a:xfrm>
          <a:prstGeom prst="rect">
            <a:avLst/>
          </a:prstGeom>
        </p:spPr>
      </p:pic>
      <p:pic>
        <p:nvPicPr>
          <p:cNvPr id="137" name="Graphic 136" descr="Smiling face with no fill">
            <a:extLst>
              <a:ext uri="{FF2B5EF4-FFF2-40B4-BE49-F238E27FC236}">
                <a16:creationId xmlns:a16="http://schemas.microsoft.com/office/drawing/2014/main" id="{8C429FCD-E724-421D-9054-C8F888D7CB2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38368" y="4039175"/>
            <a:ext cx="617375" cy="617375"/>
          </a:xfrm>
          <a:prstGeom prst="rect">
            <a:avLst/>
          </a:prstGeom>
        </p:spPr>
      </p:pic>
      <p:pic>
        <p:nvPicPr>
          <p:cNvPr id="138" name="Graphic 137" descr="Grinning face with no fill">
            <a:extLst>
              <a:ext uri="{FF2B5EF4-FFF2-40B4-BE49-F238E27FC236}">
                <a16:creationId xmlns:a16="http://schemas.microsoft.com/office/drawing/2014/main" id="{1BF30688-F5E0-451F-9A8B-FECC54BF0F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7980" y="3761360"/>
            <a:ext cx="617375" cy="617375"/>
          </a:xfrm>
          <a:prstGeom prst="rect">
            <a:avLst/>
          </a:prstGeom>
        </p:spPr>
      </p:pic>
      <p:pic>
        <p:nvPicPr>
          <p:cNvPr id="139" name="Graphic 138" descr="Grinning face with solid fill">
            <a:extLst>
              <a:ext uri="{FF2B5EF4-FFF2-40B4-BE49-F238E27FC236}">
                <a16:creationId xmlns:a16="http://schemas.microsoft.com/office/drawing/2014/main" id="{54D795B5-AAF6-4FDE-AAF9-B04391B040A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34909" y="2654425"/>
            <a:ext cx="617375" cy="617375"/>
          </a:xfrm>
          <a:prstGeom prst="rect">
            <a:avLst/>
          </a:prstGeom>
        </p:spPr>
      </p:pic>
      <p:pic>
        <p:nvPicPr>
          <p:cNvPr id="140" name="Graphic 139" descr="Smiling face with solid fill">
            <a:extLst>
              <a:ext uri="{FF2B5EF4-FFF2-40B4-BE49-F238E27FC236}">
                <a16:creationId xmlns:a16="http://schemas.microsoft.com/office/drawing/2014/main" id="{AE0CBC65-902A-4999-A3E7-CF72E0B065C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87181" y="1272323"/>
            <a:ext cx="617375" cy="617375"/>
          </a:xfrm>
          <a:prstGeom prst="rect">
            <a:avLst/>
          </a:prstGeom>
        </p:spPr>
      </p:pic>
      <p:pic>
        <p:nvPicPr>
          <p:cNvPr id="141" name="Graphic 140" descr="Funny face with no fill">
            <a:extLst>
              <a:ext uri="{FF2B5EF4-FFF2-40B4-BE49-F238E27FC236}">
                <a16:creationId xmlns:a16="http://schemas.microsoft.com/office/drawing/2014/main" id="{B659A13E-7CA4-4AAB-8DE6-A2AEE0C7B5C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764400" y="303099"/>
            <a:ext cx="617375" cy="617375"/>
          </a:xfrm>
          <a:prstGeom prst="rect">
            <a:avLst/>
          </a:prstGeom>
        </p:spPr>
      </p:pic>
      <p:pic>
        <p:nvPicPr>
          <p:cNvPr id="142" name="Graphic 141" descr="Funny face with solid fill">
            <a:extLst>
              <a:ext uri="{FF2B5EF4-FFF2-40B4-BE49-F238E27FC236}">
                <a16:creationId xmlns:a16="http://schemas.microsoft.com/office/drawing/2014/main" id="{EB8967B5-E239-4253-89BE-9728CDA7C08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098726" y="4996511"/>
            <a:ext cx="617375" cy="617375"/>
          </a:xfrm>
          <a:prstGeom prst="rect">
            <a:avLst/>
          </a:prstGeom>
        </p:spPr>
      </p:pic>
      <p:pic>
        <p:nvPicPr>
          <p:cNvPr id="143" name="Graphic 142" descr="Winking face with no fill">
            <a:extLst>
              <a:ext uri="{FF2B5EF4-FFF2-40B4-BE49-F238E27FC236}">
                <a16:creationId xmlns:a16="http://schemas.microsoft.com/office/drawing/2014/main" id="{D32A369A-28C4-4A04-B525-0EE295B0249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7371" y="4138561"/>
            <a:ext cx="617375" cy="617375"/>
          </a:xfrm>
          <a:prstGeom prst="rect">
            <a:avLst/>
          </a:prstGeom>
        </p:spPr>
      </p:pic>
      <p:pic>
        <p:nvPicPr>
          <p:cNvPr id="144" name="Graphic 143" descr="Moustache face with no fill">
            <a:extLst>
              <a:ext uri="{FF2B5EF4-FFF2-40B4-BE49-F238E27FC236}">
                <a16:creationId xmlns:a16="http://schemas.microsoft.com/office/drawing/2014/main" id="{0966A8D2-1F1F-48EF-BE16-F2245BD774E6}"/>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340786" y="4582815"/>
            <a:ext cx="617375" cy="617375"/>
          </a:xfrm>
          <a:prstGeom prst="rect">
            <a:avLst/>
          </a:prstGeom>
        </p:spPr>
      </p:pic>
      <p:pic>
        <p:nvPicPr>
          <p:cNvPr id="145" name="Graphic 144" descr="In love face with no fill">
            <a:extLst>
              <a:ext uri="{FF2B5EF4-FFF2-40B4-BE49-F238E27FC236}">
                <a16:creationId xmlns:a16="http://schemas.microsoft.com/office/drawing/2014/main" id="{0F2AF707-BE0C-4B17-9149-98F4F0112ED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411636" y="201985"/>
            <a:ext cx="617375" cy="617375"/>
          </a:xfrm>
          <a:prstGeom prst="rect">
            <a:avLst/>
          </a:prstGeom>
        </p:spPr>
      </p:pic>
      <p:pic>
        <p:nvPicPr>
          <p:cNvPr id="146" name="Graphic 145" descr="Angel face with solid fill">
            <a:extLst>
              <a:ext uri="{FF2B5EF4-FFF2-40B4-BE49-F238E27FC236}">
                <a16:creationId xmlns:a16="http://schemas.microsoft.com/office/drawing/2014/main" id="{1C5A0EEF-B745-4182-8FED-16345D052A9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833897" y="3217457"/>
            <a:ext cx="617375" cy="617375"/>
          </a:xfrm>
          <a:prstGeom prst="rect">
            <a:avLst/>
          </a:prstGeom>
        </p:spPr>
      </p:pic>
      <p:pic>
        <p:nvPicPr>
          <p:cNvPr id="147" name="Graphic 146" descr="In love face with solid fill">
            <a:extLst>
              <a:ext uri="{FF2B5EF4-FFF2-40B4-BE49-F238E27FC236}">
                <a16:creationId xmlns:a16="http://schemas.microsoft.com/office/drawing/2014/main" id="{B33F0310-8207-4D6B-B6E1-FE847BF96AC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83763" y="1915704"/>
            <a:ext cx="617375" cy="617375"/>
          </a:xfrm>
          <a:prstGeom prst="rect">
            <a:avLst/>
          </a:prstGeom>
        </p:spPr>
      </p:pic>
      <p:pic>
        <p:nvPicPr>
          <p:cNvPr id="148" name="Graphic 147" descr="Sunglasses face with no fill">
            <a:extLst>
              <a:ext uri="{FF2B5EF4-FFF2-40B4-BE49-F238E27FC236}">
                <a16:creationId xmlns:a16="http://schemas.microsoft.com/office/drawing/2014/main" id="{DBC7B027-5CF6-48F3-A50B-187072575C9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933086" y="5588823"/>
            <a:ext cx="617375" cy="617375"/>
          </a:xfrm>
          <a:prstGeom prst="rect">
            <a:avLst/>
          </a:prstGeom>
        </p:spPr>
      </p:pic>
      <p:pic>
        <p:nvPicPr>
          <p:cNvPr id="149" name="Graphic 148" descr="Sunglasses face with solid fill">
            <a:extLst>
              <a:ext uri="{FF2B5EF4-FFF2-40B4-BE49-F238E27FC236}">
                <a16:creationId xmlns:a16="http://schemas.microsoft.com/office/drawing/2014/main" id="{DF64C77A-B23C-421C-9BEE-F1491E54867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76943" y="5559021"/>
            <a:ext cx="617375" cy="617375"/>
          </a:xfrm>
          <a:prstGeom prst="rect">
            <a:avLst/>
          </a:prstGeom>
        </p:spPr>
      </p:pic>
      <p:pic>
        <p:nvPicPr>
          <p:cNvPr id="150" name="Graphic 149" descr="Angry face with no fill">
            <a:extLst>
              <a:ext uri="{FF2B5EF4-FFF2-40B4-BE49-F238E27FC236}">
                <a16:creationId xmlns:a16="http://schemas.microsoft.com/office/drawing/2014/main" id="{030E86A1-0CA8-43A9-8F0E-29CB353F9E3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63514" y="6206198"/>
            <a:ext cx="617375" cy="617375"/>
          </a:xfrm>
          <a:prstGeom prst="rect">
            <a:avLst/>
          </a:prstGeom>
        </p:spPr>
      </p:pic>
      <p:pic>
        <p:nvPicPr>
          <p:cNvPr id="151" name="Graphic 150" descr="Angel face with no fill">
            <a:extLst>
              <a:ext uri="{FF2B5EF4-FFF2-40B4-BE49-F238E27FC236}">
                <a16:creationId xmlns:a16="http://schemas.microsoft.com/office/drawing/2014/main" id="{3F2144D5-EC49-4552-8B71-232584C5AF35}"/>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3236" y="4254724"/>
            <a:ext cx="617375" cy="617375"/>
          </a:xfrm>
          <a:prstGeom prst="rect">
            <a:avLst/>
          </a:prstGeom>
        </p:spPr>
      </p:pic>
      <p:pic>
        <p:nvPicPr>
          <p:cNvPr id="152" name="Graphic 151" descr="Smiling face with no fill">
            <a:extLst>
              <a:ext uri="{FF2B5EF4-FFF2-40B4-BE49-F238E27FC236}">
                <a16:creationId xmlns:a16="http://schemas.microsoft.com/office/drawing/2014/main" id="{318E8718-E2C3-4E54-B2A1-F977A5C5E62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55066" y="2499647"/>
            <a:ext cx="617375" cy="617375"/>
          </a:xfrm>
          <a:prstGeom prst="rect">
            <a:avLst/>
          </a:prstGeom>
        </p:spPr>
      </p:pic>
      <p:pic>
        <p:nvPicPr>
          <p:cNvPr id="154" name="Graphic 153" descr="Grinning face with solid fill">
            <a:extLst>
              <a:ext uri="{FF2B5EF4-FFF2-40B4-BE49-F238E27FC236}">
                <a16:creationId xmlns:a16="http://schemas.microsoft.com/office/drawing/2014/main" id="{5D60B46B-F489-41B3-BB51-F66CD9D01E0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55066" y="2799647"/>
            <a:ext cx="617375" cy="617375"/>
          </a:xfrm>
          <a:prstGeom prst="rect">
            <a:avLst/>
          </a:prstGeom>
        </p:spPr>
      </p:pic>
      <p:pic>
        <p:nvPicPr>
          <p:cNvPr id="155" name="Graphic 154" descr="Smiling face with solid fill">
            <a:extLst>
              <a:ext uri="{FF2B5EF4-FFF2-40B4-BE49-F238E27FC236}">
                <a16:creationId xmlns:a16="http://schemas.microsoft.com/office/drawing/2014/main" id="{E119A914-B38E-434A-9AC9-F6375DAD6C8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814991" y="4999338"/>
            <a:ext cx="617375" cy="617375"/>
          </a:xfrm>
          <a:prstGeom prst="rect">
            <a:avLst/>
          </a:prstGeom>
        </p:spPr>
      </p:pic>
      <p:pic>
        <p:nvPicPr>
          <p:cNvPr id="156" name="Graphic 155" descr="Funny face with no fill">
            <a:extLst>
              <a:ext uri="{FF2B5EF4-FFF2-40B4-BE49-F238E27FC236}">
                <a16:creationId xmlns:a16="http://schemas.microsoft.com/office/drawing/2014/main" id="{CDC91718-A1E3-437F-BBDC-5A5F359BF52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952237" y="3304320"/>
            <a:ext cx="617375" cy="617375"/>
          </a:xfrm>
          <a:prstGeom prst="rect">
            <a:avLst/>
          </a:prstGeom>
        </p:spPr>
      </p:pic>
      <p:pic>
        <p:nvPicPr>
          <p:cNvPr id="157" name="Graphic 156" descr="Funny face with solid fill">
            <a:extLst>
              <a:ext uri="{FF2B5EF4-FFF2-40B4-BE49-F238E27FC236}">
                <a16:creationId xmlns:a16="http://schemas.microsoft.com/office/drawing/2014/main" id="{F8C204AC-072A-4709-9233-DFF636AEC97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795844" y="4637014"/>
            <a:ext cx="617375" cy="617375"/>
          </a:xfrm>
          <a:prstGeom prst="rect">
            <a:avLst/>
          </a:prstGeom>
        </p:spPr>
      </p:pic>
      <p:pic>
        <p:nvPicPr>
          <p:cNvPr id="158" name="Graphic 157" descr="Winking face with no fill">
            <a:extLst>
              <a:ext uri="{FF2B5EF4-FFF2-40B4-BE49-F238E27FC236}">
                <a16:creationId xmlns:a16="http://schemas.microsoft.com/office/drawing/2014/main" id="{A4BEBDE8-B21C-464F-AFD6-FABF0949B00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26826" y="5536432"/>
            <a:ext cx="617375" cy="617375"/>
          </a:xfrm>
          <a:prstGeom prst="rect">
            <a:avLst/>
          </a:prstGeom>
        </p:spPr>
      </p:pic>
      <p:pic>
        <p:nvPicPr>
          <p:cNvPr id="159" name="Graphic 158" descr="Moustache face with no fill">
            <a:extLst>
              <a:ext uri="{FF2B5EF4-FFF2-40B4-BE49-F238E27FC236}">
                <a16:creationId xmlns:a16="http://schemas.microsoft.com/office/drawing/2014/main" id="{34FCF900-1220-4882-B0EC-C6CD051E237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881717" y="3783847"/>
            <a:ext cx="617375" cy="617375"/>
          </a:xfrm>
          <a:prstGeom prst="rect">
            <a:avLst/>
          </a:prstGeom>
        </p:spPr>
      </p:pic>
      <p:pic>
        <p:nvPicPr>
          <p:cNvPr id="160" name="Graphic 159" descr="In love face with no fill">
            <a:extLst>
              <a:ext uri="{FF2B5EF4-FFF2-40B4-BE49-F238E27FC236}">
                <a16:creationId xmlns:a16="http://schemas.microsoft.com/office/drawing/2014/main" id="{F4691DCE-2F37-4511-BC51-F3D27015E0D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434677" y="3887290"/>
            <a:ext cx="617375" cy="617375"/>
          </a:xfrm>
          <a:prstGeom prst="rect">
            <a:avLst/>
          </a:prstGeom>
        </p:spPr>
      </p:pic>
      <p:pic>
        <p:nvPicPr>
          <p:cNvPr id="161" name="Graphic 160" descr="Angel face with solid fill">
            <a:extLst>
              <a:ext uri="{FF2B5EF4-FFF2-40B4-BE49-F238E27FC236}">
                <a16:creationId xmlns:a16="http://schemas.microsoft.com/office/drawing/2014/main" id="{765AFCE7-C264-43B5-9F10-2BC8ADECBE6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255065" y="4517856"/>
            <a:ext cx="617375" cy="617375"/>
          </a:xfrm>
          <a:prstGeom prst="rect">
            <a:avLst/>
          </a:prstGeom>
        </p:spPr>
      </p:pic>
      <p:pic>
        <p:nvPicPr>
          <p:cNvPr id="162" name="Graphic 161" descr="In love face with solid fill">
            <a:extLst>
              <a:ext uri="{FF2B5EF4-FFF2-40B4-BE49-F238E27FC236}">
                <a16:creationId xmlns:a16="http://schemas.microsoft.com/office/drawing/2014/main" id="{49359577-EDE2-47B4-8873-2532937E80E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1184677" y="4098472"/>
            <a:ext cx="617375" cy="617375"/>
          </a:xfrm>
          <a:prstGeom prst="rect">
            <a:avLst/>
          </a:prstGeom>
        </p:spPr>
      </p:pic>
      <p:pic>
        <p:nvPicPr>
          <p:cNvPr id="163" name="Graphic 162" descr="Sunglasses face with no fill">
            <a:extLst>
              <a:ext uri="{FF2B5EF4-FFF2-40B4-BE49-F238E27FC236}">
                <a16:creationId xmlns:a16="http://schemas.microsoft.com/office/drawing/2014/main" id="{3A22EEFA-5CD2-4D5E-AC78-179E1CF66B8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9846211" y="2720365"/>
            <a:ext cx="617375" cy="617375"/>
          </a:xfrm>
          <a:prstGeom prst="rect">
            <a:avLst/>
          </a:prstGeom>
        </p:spPr>
      </p:pic>
      <p:pic>
        <p:nvPicPr>
          <p:cNvPr id="164" name="Graphic 163" descr="Sunglasses face with solid fill">
            <a:extLst>
              <a:ext uri="{FF2B5EF4-FFF2-40B4-BE49-F238E27FC236}">
                <a16:creationId xmlns:a16="http://schemas.microsoft.com/office/drawing/2014/main" id="{12A82CCF-FFE3-469A-A0F2-81707CA8660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265244" y="3337740"/>
            <a:ext cx="617375" cy="617375"/>
          </a:xfrm>
          <a:prstGeom prst="rect">
            <a:avLst/>
          </a:prstGeom>
        </p:spPr>
      </p:pic>
      <p:pic>
        <p:nvPicPr>
          <p:cNvPr id="165" name="Graphic 164" descr="Angry face with no fill">
            <a:extLst>
              <a:ext uri="{FF2B5EF4-FFF2-40B4-BE49-F238E27FC236}">
                <a16:creationId xmlns:a16="http://schemas.microsoft.com/office/drawing/2014/main" id="{350238AE-23CE-4B32-9A53-959A8396658D}"/>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575065" y="2698093"/>
            <a:ext cx="617375" cy="617375"/>
          </a:xfrm>
          <a:prstGeom prst="rect">
            <a:avLst/>
          </a:prstGeom>
        </p:spPr>
      </p:pic>
      <p:pic>
        <p:nvPicPr>
          <p:cNvPr id="166" name="Graphic 165" descr="Angel face with no fill">
            <a:extLst>
              <a:ext uri="{FF2B5EF4-FFF2-40B4-BE49-F238E27FC236}">
                <a16:creationId xmlns:a16="http://schemas.microsoft.com/office/drawing/2014/main" id="{9CE20F82-5546-406C-9111-999BC3B4633C}"/>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1265244" y="2672764"/>
            <a:ext cx="617375" cy="617375"/>
          </a:xfrm>
          <a:prstGeom prst="rect">
            <a:avLst/>
          </a:prstGeom>
        </p:spPr>
      </p:pic>
      <p:pic>
        <p:nvPicPr>
          <p:cNvPr id="167" name="Graphic 166" descr="Smiling face with no fill">
            <a:extLst>
              <a:ext uri="{FF2B5EF4-FFF2-40B4-BE49-F238E27FC236}">
                <a16:creationId xmlns:a16="http://schemas.microsoft.com/office/drawing/2014/main" id="{992C089D-990A-417E-976D-E4A00E81EED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846378" y="2794869"/>
            <a:ext cx="617375" cy="617375"/>
          </a:xfrm>
          <a:prstGeom prst="rect">
            <a:avLst/>
          </a:prstGeom>
        </p:spPr>
      </p:pic>
      <p:pic>
        <p:nvPicPr>
          <p:cNvPr id="168" name="Graphic 167" descr="Grinning face with no fill">
            <a:extLst>
              <a:ext uri="{FF2B5EF4-FFF2-40B4-BE49-F238E27FC236}">
                <a16:creationId xmlns:a16="http://schemas.microsoft.com/office/drawing/2014/main" id="{60997F7A-C1AC-4EC7-8D43-A92AD298BB4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516163" y="3076717"/>
            <a:ext cx="617375" cy="617375"/>
          </a:xfrm>
          <a:prstGeom prst="rect">
            <a:avLst/>
          </a:prstGeom>
        </p:spPr>
      </p:pic>
      <p:pic>
        <p:nvPicPr>
          <p:cNvPr id="169" name="Graphic 168" descr="Grinning face with solid fill">
            <a:extLst>
              <a:ext uri="{FF2B5EF4-FFF2-40B4-BE49-F238E27FC236}">
                <a16:creationId xmlns:a16="http://schemas.microsoft.com/office/drawing/2014/main" id="{C41C3E48-1B7F-4195-98C2-C7FC7624BEB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86963" y="2422054"/>
            <a:ext cx="617375" cy="617375"/>
          </a:xfrm>
          <a:prstGeom prst="rect">
            <a:avLst/>
          </a:prstGeom>
        </p:spPr>
      </p:pic>
      <p:pic>
        <p:nvPicPr>
          <p:cNvPr id="170" name="Graphic 169" descr="Smiling face with solid fill">
            <a:extLst>
              <a:ext uri="{FF2B5EF4-FFF2-40B4-BE49-F238E27FC236}">
                <a16:creationId xmlns:a16="http://schemas.microsoft.com/office/drawing/2014/main" id="{EED58A8E-F9B9-4E11-945D-06DA94810EF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53607" y="3526145"/>
            <a:ext cx="617375" cy="617375"/>
          </a:xfrm>
          <a:prstGeom prst="rect">
            <a:avLst/>
          </a:prstGeom>
        </p:spPr>
      </p:pic>
      <p:pic>
        <p:nvPicPr>
          <p:cNvPr id="171" name="Graphic 170" descr="Funny face with no fill">
            <a:extLst>
              <a:ext uri="{FF2B5EF4-FFF2-40B4-BE49-F238E27FC236}">
                <a16:creationId xmlns:a16="http://schemas.microsoft.com/office/drawing/2014/main" id="{271C9BE3-03F8-4260-B429-19191CD956A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837316" y="3467251"/>
            <a:ext cx="617375" cy="617375"/>
          </a:xfrm>
          <a:prstGeom prst="rect">
            <a:avLst/>
          </a:prstGeom>
        </p:spPr>
      </p:pic>
      <p:pic>
        <p:nvPicPr>
          <p:cNvPr id="172" name="Graphic 171" descr="Funny face with solid fill">
            <a:extLst>
              <a:ext uri="{FF2B5EF4-FFF2-40B4-BE49-F238E27FC236}">
                <a16:creationId xmlns:a16="http://schemas.microsoft.com/office/drawing/2014/main" id="{0C2C2CBE-653E-4FF6-9819-18A55F0CD06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428607" y="4002485"/>
            <a:ext cx="617375" cy="617375"/>
          </a:xfrm>
          <a:prstGeom prst="rect">
            <a:avLst/>
          </a:prstGeom>
        </p:spPr>
      </p:pic>
      <p:pic>
        <p:nvPicPr>
          <p:cNvPr id="173" name="Graphic 172" descr="Winking face with no fill">
            <a:extLst>
              <a:ext uri="{FF2B5EF4-FFF2-40B4-BE49-F238E27FC236}">
                <a16:creationId xmlns:a16="http://schemas.microsoft.com/office/drawing/2014/main" id="{DF184F9E-8B18-46C7-8E01-42AE8376E52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172686" y="3906817"/>
            <a:ext cx="617375" cy="617375"/>
          </a:xfrm>
          <a:prstGeom prst="rect">
            <a:avLst/>
          </a:prstGeom>
        </p:spPr>
      </p:pic>
      <p:pic>
        <p:nvPicPr>
          <p:cNvPr id="174" name="Graphic 173" descr="Moustache face with no fill">
            <a:extLst>
              <a:ext uri="{FF2B5EF4-FFF2-40B4-BE49-F238E27FC236}">
                <a16:creationId xmlns:a16="http://schemas.microsoft.com/office/drawing/2014/main" id="{83741C6A-B1F6-4B7C-872A-0EFE88FCE96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322462" y="3379093"/>
            <a:ext cx="617375" cy="617375"/>
          </a:xfrm>
          <a:prstGeom prst="rect">
            <a:avLst/>
          </a:prstGeom>
        </p:spPr>
      </p:pic>
      <p:pic>
        <p:nvPicPr>
          <p:cNvPr id="175" name="Graphic 174" descr="In love face with no fill">
            <a:extLst>
              <a:ext uri="{FF2B5EF4-FFF2-40B4-BE49-F238E27FC236}">
                <a16:creationId xmlns:a16="http://schemas.microsoft.com/office/drawing/2014/main" id="{D31306B8-34CD-463D-A6E6-8DAD8BFF5C6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196255" y="4404116"/>
            <a:ext cx="617375" cy="617375"/>
          </a:xfrm>
          <a:prstGeom prst="rect">
            <a:avLst/>
          </a:prstGeom>
        </p:spPr>
      </p:pic>
      <p:pic>
        <p:nvPicPr>
          <p:cNvPr id="176" name="Graphic 175" descr="Angel face with solid fill">
            <a:extLst>
              <a:ext uri="{FF2B5EF4-FFF2-40B4-BE49-F238E27FC236}">
                <a16:creationId xmlns:a16="http://schemas.microsoft.com/office/drawing/2014/main" id="{3E3DBEE7-42D7-4548-8B5A-AA78DEACB37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813753" y="4342739"/>
            <a:ext cx="617375" cy="617375"/>
          </a:xfrm>
          <a:prstGeom prst="rect">
            <a:avLst/>
          </a:prstGeom>
        </p:spPr>
      </p:pic>
      <p:pic>
        <p:nvPicPr>
          <p:cNvPr id="177" name="Graphic 176" descr="In love face with solid fill">
            <a:extLst>
              <a:ext uri="{FF2B5EF4-FFF2-40B4-BE49-F238E27FC236}">
                <a16:creationId xmlns:a16="http://schemas.microsoft.com/office/drawing/2014/main" id="{24F5560D-CA2C-4AAF-BFBC-1CE032643E6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714286" y="4942739"/>
            <a:ext cx="617375" cy="617375"/>
          </a:xfrm>
          <a:prstGeom prst="rect">
            <a:avLst/>
          </a:prstGeom>
        </p:spPr>
      </p:pic>
      <p:pic>
        <p:nvPicPr>
          <p:cNvPr id="178" name="Graphic 177" descr="Sunglasses face with no fill">
            <a:extLst>
              <a:ext uri="{FF2B5EF4-FFF2-40B4-BE49-F238E27FC236}">
                <a16:creationId xmlns:a16="http://schemas.microsoft.com/office/drawing/2014/main" id="{E051CEAF-4ECF-4A59-A573-84DF0F8C24B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1184677" y="5099798"/>
            <a:ext cx="617375" cy="617375"/>
          </a:xfrm>
          <a:prstGeom prst="rect">
            <a:avLst/>
          </a:prstGeom>
        </p:spPr>
      </p:pic>
      <p:pic>
        <p:nvPicPr>
          <p:cNvPr id="179" name="Graphic 178" descr="Sunglasses face with solid fill">
            <a:extLst>
              <a:ext uri="{FF2B5EF4-FFF2-40B4-BE49-F238E27FC236}">
                <a16:creationId xmlns:a16="http://schemas.microsoft.com/office/drawing/2014/main" id="{60073C62-3546-4015-8B84-6BF6A131B3A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194895" y="5525709"/>
            <a:ext cx="617375" cy="617375"/>
          </a:xfrm>
          <a:prstGeom prst="rect">
            <a:avLst/>
          </a:prstGeom>
        </p:spPr>
      </p:pic>
      <p:pic>
        <p:nvPicPr>
          <p:cNvPr id="180" name="Graphic 179" descr="Angry face with no fill">
            <a:extLst>
              <a:ext uri="{FF2B5EF4-FFF2-40B4-BE49-F238E27FC236}">
                <a16:creationId xmlns:a16="http://schemas.microsoft.com/office/drawing/2014/main" id="{E783BC27-081A-432E-A449-8EA91E19A58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650653" y="4447249"/>
            <a:ext cx="617375" cy="617375"/>
          </a:xfrm>
          <a:prstGeom prst="rect">
            <a:avLst/>
          </a:prstGeom>
        </p:spPr>
      </p:pic>
      <p:pic>
        <p:nvPicPr>
          <p:cNvPr id="181" name="Graphic 180" descr="Angel face with no fill">
            <a:extLst>
              <a:ext uri="{FF2B5EF4-FFF2-40B4-BE49-F238E27FC236}">
                <a16:creationId xmlns:a16="http://schemas.microsoft.com/office/drawing/2014/main" id="{C2FB1673-E471-44D2-821B-BE6CDA4812E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526295" y="3377418"/>
            <a:ext cx="617375" cy="617375"/>
          </a:xfrm>
          <a:prstGeom prst="rect">
            <a:avLst/>
          </a:prstGeom>
        </p:spPr>
      </p:pic>
      <p:sp>
        <p:nvSpPr>
          <p:cNvPr id="1033" name="Rectangle 1032">
            <a:extLst>
              <a:ext uri="{FF2B5EF4-FFF2-40B4-BE49-F238E27FC236}">
                <a16:creationId xmlns:a16="http://schemas.microsoft.com/office/drawing/2014/main" id="{440F3090-A4E8-4D6C-83B3-14920DF043C1}"/>
              </a:ext>
            </a:extLst>
          </p:cNvPr>
          <p:cNvSpPr/>
          <p:nvPr/>
        </p:nvSpPr>
        <p:spPr>
          <a:xfrm>
            <a:off x="4711905" y="201984"/>
            <a:ext cx="3022097" cy="629212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buAutoNum type="arabicPeriod"/>
            </a:pPr>
            <a:r>
              <a:rPr lang="en-US" sz="2800" dirty="0"/>
              <a:t>Machine Extract Feature from Data </a:t>
            </a:r>
          </a:p>
          <a:p>
            <a:pPr marL="342900" indent="-342900" algn="ctr">
              <a:buAutoNum type="arabicPeriod"/>
            </a:pPr>
            <a:endParaRPr lang="en-US" sz="2800" dirty="0"/>
          </a:p>
          <a:p>
            <a:pPr marL="342900" indent="-342900" algn="ctr">
              <a:buAutoNum type="arabicPeriod"/>
            </a:pPr>
            <a:endParaRPr lang="en-US" sz="2800" dirty="0"/>
          </a:p>
          <a:p>
            <a:pPr marL="342900" indent="-342900" algn="ctr">
              <a:buAutoNum type="arabicPeriod"/>
            </a:pPr>
            <a:endParaRPr lang="en-US" sz="2800" dirty="0"/>
          </a:p>
          <a:p>
            <a:pPr marL="342900" indent="-342900" algn="ctr">
              <a:buAutoNum type="arabicPeriod"/>
            </a:pPr>
            <a:r>
              <a:rPr lang="en-US" sz="2800" dirty="0"/>
              <a:t>Based on Feature, Data will be separated and Machine Learn in this Process</a:t>
            </a:r>
          </a:p>
          <a:p>
            <a:pPr algn="ctr"/>
            <a:endParaRPr lang="en-US" dirty="0"/>
          </a:p>
          <a:p>
            <a:pPr algn="ctr"/>
            <a:endParaRPr lang="en-US" dirty="0"/>
          </a:p>
          <a:p>
            <a:pPr algn="ctr"/>
            <a:endParaRPr lang="en-IN" dirty="0"/>
          </a:p>
        </p:txBody>
      </p:sp>
    </p:spTree>
    <p:extLst>
      <p:ext uri="{BB962C8B-B14F-4D97-AF65-F5344CB8AC3E}">
        <p14:creationId xmlns:p14="http://schemas.microsoft.com/office/powerpoint/2010/main" val="370544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1000"/>
                                        <p:tgtEl>
                                          <p:spTgt spid="93"/>
                                        </p:tgtEl>
                                      </p:cBhvr>
                                    </p:animEffect>
                                    <p:anim calcmode="lin" valueType="num">
                                      <p:cBhvr>
                                        <p:cTn id="14" dur="1000" fill="hold"/>
                                        <p:tgtEl>
                                          <p:spTgt spid="93"/>
                                        </p:tgtEl>
                                        <p:attrNameLst>
                                          <p:attrName>ppt_x</p:attrName>
                                        </p:attrNameLst>
                                      </p:cBhvr>
                                      <p:tavLst>
                                        <p:tav tm="0">
                                          <p:val>
                                            <p:strVal val="#ppt_x"/>
                                          </p:val>
                                        </p:tav>
                                        <p:tav tm="100000">
                                          <p:val>
                                            <p:strVal val="#ppt_x"/>
                                          </p:val>
                                        </p:tav>
                                      </p:tavLst>
                                    </p:anim>
                                    <p:anim calcmode="lin" valueType="num">
                                      <p:cBhvr>
                                        <p:cTn id="15" dur="900" decel="100000" fill="hold"/>
                                        <p:tgtEl>
                                          <p:spTgt spid="9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1000"/>
                                        <p:tgtEl>
                                          <p:spTgt spid="94"/>
                                        </p:tgtEl>
                                      </p:cBhvr>
                                    </p:animEffect>
                                    <p:anim calcmode="lin" valueType="num">
                                      <p:cBhvr>
                                        <p:cTn id="20" dur="1000" fill="hold"/>
                                        <p:tgtEl>
                                          <p:spTgt spid="94"/>
                                        </p:tgtEl>
                                        <p:attrNameLst>
                                          <p:attrName>ppt_x</p:attrName>
                                        </p:attrNameLst>
                                      </p:cBhvr>
                                      <p:tavLst>
                                        <p:tav tm="0">
                                          <p:val>
                                            <p:strVal val="#ppt_x"/>
                                          </p:val>
                                        </p:tav>
                                        <p:tav tm="100000">
                                          <p:val>
                                            <p:strVal val="#ppt_x"/>
                                          </p:val>
                                        </p:tav>
                                      </p:tavLst>
                                    </p:anim>
                                    <p:anim calcmode="lin" valueType="num">
                                      <p:cBhvr>
                                        <p:cTn id="21" dur="900" decel="100000" fill="hold"/>
                                        <p:tgtEl>
                                          <p:spTgt spid="9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9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1000"/>
                                        <p:tgtEl>
                                          <p:spTgt spid="95"/>
                                        </p:tgtEl>
                                      </p:cBhvr>
                                    </p:animEffect>
                                    <p:anim calcmode="lin" valueType="num">
                                      <p:cBhvr>
                                        <p:cTn id="26" dur="1000" fill="hold"/>
                                        <p:tgtEl>
                                          <p:spTgt spid="95"/>
                                        </p:tgtEl>
                                        <p:attrNameLst>
                                          <p:attrName>ppt_x</p:attrName>
                                        </p:attrNameLst>
                                      </p:cBhvr>
                                      <p:tavLst>
                                        <p:tav tm="0">
                                          <p:val>
                                            <p:strVal val="#ppt_x"/>
                                          </p:val>
                                        </p:tav>
                                        <p:tav tm="100000">
                                          <p:val>
                                            <p:strVal val="#ppt_x"/>
                                          </p:val>
                                        </p:tav>
                                      </p:tavLst>
                                    </p:anim>
                                    <p:anim calcmode="lin" valueType="num">
                                      <p:cBhvr>
                                        <p:cTn id="27" dur="900" decel="100000" fill="hold"/>
                                        <p:tgtEl>
                                          <p:spTgt spid="9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5"/>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1000"/>
                                        <p:tgtEl>
                                          <p:spTgt spid="96"/>
                                        </p:tgtEl>
                                      </p:cBhvr>
                                    </p:animEffect>
                                    <p:anim calcmode="lin" valueType="num">
                                      <p:cBhvr>
                                        <p:cTn id="32" dur="1000" fill="hold"/>
                                        <p:tgtEl>
                                          <p:spTgt spid="96"/>
                                        </p:tgtEl>
                                        <p:attrNameLst>
                                          <p:attrName>ppt_x</p:attrName>
                                        </p:attrNameLst>
                                      </p:cBhvr>
                                      <p:tavLst>
                                        <p:tav tm="0">
                                          <p:val>
                                            <p:strVal val="#ppt_x"/>
                                          </p:val>
                                        </p:tav>
                                        <p:tav tm="100000">
                                          <p:val>
                                            <p:strVal val="#ppt_x"/>
                                          </p:val>
                                        </p:tav>
                                      </p:tavLst>
                                    </p:anim>
                                    <p:anim calcmode="lin" valueType="num">
                                      <p:cBhvr>
                                        <p:cTn id="33" dur="900" decel="100000" fill="hold"/>
                                        <p:tgtEl>
                                          <p:spTgt spid="9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96"/>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1000"/>
                                        <p:tgtEl>
                                          <p:spTgt spid="97"/>
                                        </p:tgtEl>
                                      </p:cBhvr>
                                    </p:animEffect>
                                    <p:anim calcmode="lin" valueType="num">
                                      <p:cBhvr>
                                        <p:cTn id="38" dur="1000" fill="hold"/>
                                        <p:tgtEl>
                                          <p:spTgt spid="97"/>
                                        </p:tgtEl>
                                        <p:attrNameLst>
                                          <p:attrName>ppt_x</p:attrName>
                                        </p:attrNameLst>
                                      </p:cBhvr>
                                      <p:tavLst>
                                        <p:tav tm="0">
                                          <p:val>
                                            <p:strVal val="#ppt_x"/>
                                          </p:val>
                                        </p:tav>
                                        <p:tav tm="100000">
                                          <p:val>
                                            <p:strVal val="#ppt_x"/>
                                          </p:val>
                                        </p:tav>
                                      </p:tavLst>
                                    </p:anim>
                                    <p:anim calcmode="lin" valueType="num">
                                      <p:cBhvr>
                                        <p:cTn id="39" dur="900" decel="100000" fill="hold"/>
                                        <p:tgtEl>
                                          <p:spTgt spid="97"/>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97"/>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1000"/>
                                        <p:tgtEl>
                                          <p:spTgt spid="99"/>
                                        </p:tgtEl>
                                      </p:cBhvr>
                                    </p:animEffect>
                                    <p:anim calcmode="lin" valueType="num">
                                      <p:cBhvr>
                                        <p:cTn id="44" dur="1000" fill="hold"/>
                                        <p:tgtEl>
                                          <p:spTgt spid="99"/>
                                        </p:tgtEl>
                                        <p:attrNameLst>
                                          <p:attrName>ppt_x</p:attrName>
                                        </p:attrNameLst>
                                      </p:cBhvr>
                                      <p:tavLst>
                                        <p:tav tm="0">
                                          <p:val>
                                            <p:strVal val="#ppt_x"/>
                                          </p:val>
                                        </p:tav>
                                        <p:tav tm="100000">
                                          <p:val>
                                            <p:strVal val="#ppt_x"/>
                                          </p:val>
                                        </p:tav>
                                      </p:tavLst>
                                    </p:anim>
                                    <p:anim calcmode="lin" valueType="num">
                                      <p:cBhvr>
                                        <p:cTn id="45" dur="900" decel="100000" fill="hold"/>
                                        <p:tgtEl>
                                          <p:spTgt spid="99"/>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99"/>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1000"/>
                                        <p:tgtEl>
                                          <p:spTgt spid="101"/>
                                        </p:tgtEl>
                                      </p:cBhvr>
                                    </p:animEffect>
                                    <p:anim calcmode="lin" valueType="num">
                                      <p:cBhvr>
                                        <p:cTn id="50" dur="1000" fill="hold"/>
                                        <p:tgtEl>
                                          <p:spTgt spid="101"/>
                                        </p:tgtEl>
                                        <p:attrNameLst>
                                          <p:attrName>ppt_x</p:attrName>
                                        </p:attrNameLst>
                                      </p:cBhvr>
                                      <p:tavLst>
                                        <p:tav tm="0">
                                          <p:val>
                                            <p:strVal val="#ppt_x"/>
                                          </p:val>
                                        </p:tav>
                                        <p:tav tm="100000">
                                          <p:val>
                                            <p:strVal val="#ppt_x"/>
                                          </p:val>
                                        </p:tav>
                                      </p:tavLst>
                                    </p:anim>
                                    <p:anim calcmode="lin" valueType="num">
                                      <p:cBhvr>
                                        <p:cTn id="51" dur="900" decel="100000" fill="hold"/>
                                        <p:tgtEl>
                                          <p:spTgt spid="101"/>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01"/>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fade">
                                      <p:cBhvr>
                                        <p:cTn id="55" dur="1000"/>
                                        <p:tgtEl>
                                          <p:spTgt spid="102"/>
                                        </p:tgtEl>
                                      </p:cBhvr>
                                    </p:animEffect>
                                    <p:anim calcmode="lin" valueType="num">
                                      <p:cBhvr>
                                        <p:cTn id="56" dur="1000" fill="hold"/>
                                        <p:tgtEl>
                                          <p:spTgt spid="102"/>
                                        </p:tgtEl>
                                        <p:attrNameLst>
                                          <p:attrName>ppt_x</p:attrName>
                                        </p:attrNameLst>
                                      </p:cBhvr>
                                      <p:tavLst>
                                        <p:tav tm="0">
                                          <p:val>
                                            <p:strVal val="#ppt_x"/>
                                          </p:val>
                                        </p:tav>
                                        <p:tav tm="100000">
                                          <p:val>
                                            <p:strVal val="#ppt_x"/>
                                          </p:val>
                                        </p:tav>
                                      </p:tavLst>
                                    </p:anim>
                                    <p:anim calcmode="lin" valueType="num">
                                      <p:cBhvr>
                                        <p:cTn id="57" dur="900" decel="100000" fill="hold"/>
                                        <p:tgtEl>
                                          <p:spTgt spid="102"/>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02"/>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fade">
                                      <p:cBhvr>
                                        <p:cTn id="61" dur="1000"/>
                                        <p:tgtEl>
                                          <p:spTgt spid="103"/>
                                        </p:tgtEl>
                                      </p:cBhvr>
                                    </p:animEffect>
                                    <p:anim calcmode="lin" valueType="num">
                                      <p:cBhvr>
                                        <p:cTn id="62" dur="1000" fill="hold"/>
                                        <p:tgtEl>
                                          <p:spTgt spid="103"/>
                                        </p:tgtEl>
                                        <p:attrNameLst>
                                          <p:attrName>ppt_x</p:attrName>
                                        </p:attrNameLst>
                                      </p:cBhvr>
                                      <p:tavLst>
                                        <p:tav tm="0">
                                          <p:val>
                                            <p:strVal val="#ppt_x"/>
                                          </p:val>
                                        </p:tav>
                                        <p:tav tm="100000">
                                          <p:val>
                                            <p:strVal val="#ppt_x"/>
                                          </p:val>
                                        </p:tav>
                                      </p:tavLst>
                                    </p:anim>
                                    <p:anim calcmode="lin" valueType="num">
                                      <p:cBhvr>
                                        <p:cTn id="63" dur="900" decel="100000" fill="hold"/>
                                        <p:tgtEl>
                                          <p:spTgt spid="103"/>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03"/>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fade">
                                      <p:cBhvr>
                                        <p:cTn id="67" dur="1000"/>
                                        <p:tgtEl>
                                          <p:spTgt spid="104"/>
                                        </p:tgtEl>
                                      </p:cBhvr>
                                    </p:animEffect>
                                    <p:anim calcmode="lin" valueType="num">
                                      <p:cBhvr>
                                        <p:cTn id="68" dur="1000" fill="hold"/>
                                        <p:tgtEl>
                                          <p:spTgt spid="104"/>
                                        </p:tgtEl>
                                        <p:attrNameLst>
                                          <p:attrName>ppt_x</p:attrName>
                                        </p:attrNameLst>
                                      </p:cBhvr>
                                      <p:tavLst>
                                        <p:tav tm="0">
                                          <p:val>
                                            <p:strVal val="#ppt_x"/>
                                          </p:val>
                                        </p:tav>
                                        <p:tav tm="100000">
                                          <p:val>
                                            <p:strVal val="#ppt_x"/>
                                          </p:val>
                                        </p:tav>
                                      </p:tavLst>
                                    </p:anim>
                                    <p:anim calcmode="lin" valueType="num">
                                      <p:cBhvr>
                                        <p:cTn id="69" dur="900" decel="100000" fill="hold"/>
                                        <p:tgtEl>
                                          <p:spTgt spid="104"/>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04"/>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fade">
                                      <p:cBhvr>
                                        <p:cTn id="73" dur="1000"/>
                                        <p:tgtEl>
                                          <p:spTgt spid="105"/>
                                        </p:tgtEl>
                                      </p:cBhvr>
                                    </p:animEffect>
                                    <p:anim calcmode="lin" valueType="num">
                                      <p:cBhvr>
                                        <p:cTn id="74" dur="1000" fill="hold"/>
                                        <p:tgtEl>
                                          <p:spTgt spid="105"/>
                                        </p:tgtEl>
                                        <p:attrNameLst>
                                          <p:attrName>ppt_x</p:attrName>
                                        </p:attrNameLst>
                                      </p:cBhvr>
                                      <p:tavLst>
                                        <p:tav tm="0">
                                          <p:val>
                                            <p:strVal val="#ppt_x"/>
                                          </p:val>
                                        </p:tav>
                                        <p:tav tm="100000">
                                          <p:val>
                                            <p:strVal val="#ppt_x"/>
                                          </p:val>
                                        </p:tav>
                                      </p:tavLst>
                                    </p:anim>
                                    <p:anim calcmode="lin" valueType="num">
                                      <p:cBhvr>
                                        <p:cTn id="75" dur="900" decel="100000" fill="hold"/>
                                        <p:tgtEl>
                                          <p:spTgt spid="105"/>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05"/>
                                        </p:tgtEl>
                                        <p:attrNameLst>
                                          <p:attrName>ppt_y</p:attrName>
                                        </p:attrNameLst>
                                      </p:cBhvr>
                                      <p:tavLst>
                                        <p:tav tm="0">
                                          <p:val>
                                            <p:strVal val="#ppt_y-.03"/>
                                          </p:val>
                                        </p:tav>
                                        <p:tav tm="100000">
                                          <p:val>
                                            <p:strVal val="#ppt_y"/>
                                          </p:val>
                                        </p:tav>
                                      </p:tavLst>
                                    </p:anim>
                                  </p:childTnLst>
                                </p:cTn>
                              </p:par>
                              <p:par>
                                <p:cTn id="77" presetID="37" presetClass="entr" presetSubtype="0" fill="hold" nodeType="with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1000"/>
                                        <p:tgtEl>
                                          <p:spTgt spid="106"/>
                                        </p:tgtEl>
                                      </p:cBhvr>
                                    </p:animEffect>
                                    <p:anim calcmode="lin" valueType="num">
                                      <p:cBhvr>
                                        <p:cTn id="80" dur="1000" fill="hold"/>
                                        <p:tgtEl>
                                          <p:spTgt spid="106"/>
                                        </p:tgtEl>
                                        <p:attrNameLst>
                                          <p:attrName>ppt_x</p:attrName>
                                        </p:attrNameLst>
                                      </p:cBhvr>
                                      <p:tavLst>
                                        <p:tav tm="0">
                                          <p:val>
                                            <p:strVal val="#ppt_x"/>
                                          </p:val>
                                        </p:tav>
                                        <p:tav tm="100000">
                                          <p:val>
                                            <p:strVal val="#ppt_x"/>
                                          </p:val>
                                        </p:tav>
                                      </p:tavLst>
                                    </p:anim>
                                    <p:anim calcmode="lin" valueType="num">
                                      <p:cBhvr>
                                        <p:cTn id="81" dur="900" decel="100000" fill="hold"/>
                                        <p:tgtEl>
                                          <p:spTgt spid="106"/>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106"/>
                                        </p:tgtEl>
                                        <p:attrNameLst>
                                          <p:attrName>ppt_y</p:attrName>
                                        </p:attrNameLst>
                                      </p:cBhvr>
                                      <p:tavLst>
                                        <p:tav tm="0">
                                          <p:val>
                                            <p:strVal val="#ppt_y-.03"/>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nodeType="click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wipe(down)">
                                      <p:cBhvr>
                                        <p:cTn id="87" dur="580">
                                          <p:stCondLst>
                                            <p:cond delay="0"/>
                                          </p:stCondLst>
                                        </p:cTn>
                                        <p:tgtEl>
                                          <p:spTgt spid="152"/>
                                        </p:tgtEl>
                                      </p:cBhvr>
                                    </p:animEffect>
                                    <p:anim calcmode="lin" valueType="num">
                                      <p:cBhvr>
                                        <p:cTn id="88" dur="1822" tmFilter="0,0; 0.14,0.36; 0.43,0.73; 0.71,0.91; 1.0,1.0">
                                          <p:stCondLst>
                                            <p:cond delay="0"/>
                                          </p:stCondLst>
                                        </p:cTn>
                                        <p:tgtEl>
                                          <p:spTgt spid="152"/>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52"/>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52"/>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52"/>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52"/>
                                        </p:tgtEl>
                                        <p:attrNameLst>
                                          <p:attrName>ppt_y</p:attrName>
                                        </p:attrNameLst>
                                      </p:cBhvr>
                                      <p:tavLst>
                                        <p:tav tm="0" fmla="#ppt_y-sin(pi*$)/81">
                                          <p:val>
                                            <p:fltVal val="0"/>
                                          </p:val>
                                        </p:tav>
                                        <p:tav tm="100000">
                                          <p:val>
                                            <p:fltVal val="1"/>
                                          </p:val>
                                        </p:tav>
                                      </p:tavLst>
                                    </p:anim>
                                    <p:animScale>
                                      <p:cBhvr>
                                        <p:cTn id="93" dur="26">
                                          <p:stCondLst>
                                            <p:cond delay="650"/>
                                          </p:stCondLst>
                                        </p:cTn>
                                        <p:tgtEl>
                                          <p:spTgt spid="152"/>
                                        </p:tgtEl>
                                      </p:cBhvr>
                                      <p:to x="100000" y="60000"/>
                                    </p:animScale>
                                    <p:animScale>
                                      <p:cBhvr>
                                        <p:cTn id="94" dur="166" decel="50000">
                                          <p:stCondLst>
                                            <p:cond delay="676"/>
                                          </p:stCondLst>
                                        </p:cTn>
                                        <p:tgtEl>
                                          <p:spTgt spid="152"/>
                                        </p:tgtEl>
                                      </p:cBhvr>
                                      <p:to x="100000" y="100000"/>
                                    </p:animScale>
                                    <p:animScale>
                                      <p:cBhvr>
                                        <p:cTn id="95" dur="26">
                                          <p:stCondLst>
                                            <p:cond delay="1312"/>
                                          </p:stCondLst>
                                        </p:cTn>
                                        <p:tgtEl>
                                          <p:spTgt spid="152"/>
                                        </p:tgtEl>
                                      </p:cBhvr>
                                      <p:to x="100000" y="80000"/>
                                    </p:animScale>
                                    <p:animScale>
                                      <p:cBhvr>
                                        <p:cTn id="96" dur="166" decel="50000">
                                          <p:stCondLst>
                                            <p:cond delay="1338"/>
                                          </p:stCondLst>
                                        </p:cTn>
                                        <p:tgtEl>
                                          <p:spTgt spid="152"/>
                                        </p:tgtEl>
                                      </p:cBhvr>
                                      <p:to x="100000" y="100000"/>
                                    </p:animScale>
                                    <p:animScale>
                                      <p:cBhvr>
                                        <p:cTn id="97" dur="26">
                                          <p:stCondLst>
                                            <p:cond delay="1642"/>
                                          </p:stCondLst>
                                        </p:cTn>
                                        <p:tgtEl>
                                          <p:spTgt spid="152"/>
                                        </p:tgtEl>
                                      </p:cBhvr>
                                      <p:to x="100000" y="90000"/>
                                    </p:animScale>
                                    <p:animScale>
                                      <p:cBhvr>
                                        <p:cTn id="98" dur="166" decel="50000">
                                          <p:stCondLst>
                                            <p:cond delay="1668"/>
                                          </p:stCondLst>
                                        </p:cTn>
                                        <p:tgtEl>
                                          <p:spTgt spid="152"/>
                                        </p:tgtEl>
                                      </p:cBhvr>
                                      <p:to x="100000" y="100000"/>
                                    </p:animScale>
                                    <p:animScale>
                                      <p:cBhvr>
                                        <p:cTn id="99" dur="26">
                                          <p:stCondLst>
                                            <p:cond delay="1808"/>
                                          </p:stCondLst>
                                        </p:cTn>
                                        <p:tgtEl>
                                          <p:spTgt spid="152"/>
                                        </p:tgtEl>
                                      </p:cBhvr>
                                      <p:to x="100000" y="95000"/>
                                    </p:animScale>
                                    <p:animScale>
                                      <p:cBhvr>
                                        <p:cTn id="100" dur="166" decel="50000">
                                          <p:stCondLst>
                                            <p:cond delay="1834"/>
                                          </p:stCondLst>
                                        </p:cTn>
                                        <p:tgtEl>
                                          <p:spTgt spid="152"/>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54"/>
                                        </p:tgtEl>
                                        <p:attrNameLst>
                                          <p:attrName>style.visibility</p:attrName>
                                        </p:attrNameLst>
                                      </p:cBhvr>
                                      <p:to>
                                        <p:strVal val="visible"/>
                                      </p:to>
                                    </p:set>
                                    <p:animEffect transition="in" filter="wipe(down)">
                                      <p:cBhvr>
                                        <p:cTn id="103" dur="580">
                                          <p:stCondLst>
                                            <p:cond delay="0"/>
                                          </p:stCondLst>
                                        </p:cTn>
                                        <p:tgtEl>
                                          <p:spTgt spid="154"/>
                                        </p:tgtEl>
                                      </p:cBhvr>
                                    </p:animEffect>
                                    <p:anim calcmode="lin" valueType="num">
                                      <p:cBhvr>
                                        <p:cTn id="104" dur="1822" tmFilter="0,0; 0.14,0.36; 0.43,0.73; 0.71,0.91; 1.0,1.0">
                                          <p:stCondLst>
                                            <p:cond delay="0"/>
                                          </p:stCondLst>
                                        </p:cTn>
                                        <p:tgtEl>
                                          <p:spTgt spid="154"/>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54"/>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54"/>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54"/>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54"/>
                                        </p:tgtEl>
                                        <p:attrNameLst>
                                          <p:attrName>ppt_y</p:attrName>
                                        </p:attrNameLst>
                                      </p:cBhvr>
                                      <p:tavLst>
                                        <p:tav tm="0" fmla="#ppt_y-sin(pi*$)/81">
                                          <p:val>
                                            <p:fltVal val="0"/>
                                          </p:val>
                                        </p:tav>
                                        <p:tav tm="100000">
                                          <p:val>
                                            <p:fltVal val="1"/>
                                          </p:val>
                                        </p:tav>
                                      </p:tavLst>
                                    </p:anim>
                                    <p:animScale>
                                      <p:cBhvr>
                                        <p:cTn id="109" dur="26">
                                          <p:stCondLst>
                                            <p:cond delay="650"/>
                                          </p:stCondLst>
                                        </p:cTn>
                                        <p:tgtEl>
                                          <p:spTgt spid="154"/>
                                        </p:tgtEl>
                                      </p:cBhvr>
                                      <p:to x="100000" y="60000"/>
                                    </p:animScale>
                                    <p:animScale>
                                      <p:cBhvr>
                                        <p:cTn id="110" dur="166" decel="50000">
                                          <p:stCondLst>
                                            <p:cond delay="676"/>
                                          </p:stCondLst>
                                        </p:cTn>
                                        <p:tgtEl>
                                          <p:spTgt spid="154"/>
                                        </p:tgtEl>
                                      </p:cBhvr>
                                      <p:to x="100000" y="100000"/>
                                    </p:animScale>
                                    <p:animScale>
                                      <p:cBhvr>
                                        <p:cTn id="111" dur="26">
                                          <p:stCondLst>
                                            <p:cond delay="1312"/>
                                          </p:stCondLst>
                                        </p:cTn>
                                        <p:tgtEl>
                                          <p:spTgt spid="154"/>
                                        </p:tgtEl>
                                      </p:cBhvr>
                                      <p:to x="100000" y="80000"/>
                                    </p:animScale>
                                    <p:animScale>
                                      <p:cBhvr>
                                        <p:cTn id="112" dur="166" decel="50000">
                                          <p:stCondLst>
                                            <p:cond delay="1338"/>
                                          </p:stCondLst>
                                        </p:cTn>
                                        <p:tgtEl>
                                          <p:spTgt spid="154"/>
                                        </p:tgtEl>
                                      </p:cBhvr>
                                      <p:to x="100000" y="100000"/>
                                    </p:animScale>
                                    <p:animScale>
                                      <p:cBhvr>
                                        <p:cTn id="113" dur="26">
                                          <p:stCondLst>
                                            <p:cond delay="1642"/>
                                          </p:stCondLst>
                                        </p:cTn>
                                        <p:tgtEl>
                                          <p:spTgt spid="154"/>
                                        </p:tgtEl>
                                      </p:cBhvr>
                                      <p:to x="100000" y="90000"/>
                                    </p:animScale>
                                    <p:animScale>
                                      <p:cBhvr>
                                        <p:cTn id="114" dur="166" decel="50000">
                                          <p:stCondLst>
                                            <p:cond delay="1668"/>
                                          </p:stCondLst>
                                        </p:cTn>
                                        <p:tgtEl>
                                          <p:spTgt spid="154"/>
                                        </p:tgtEl>
                                      </p:cBhvr>
                                      <p:to x="100000" y="100000"/>
                                    </p:animScale>
                                    <p:animScale>
                                      <p:cBhvr>
                                        <p:cTn id="115" dur="26">
                                          <p:stCondLst>
                                            <p:cond delay="1808"/>
                                          </p:stCondLst>
                                        </p:cTn>
                                        <p:tgtEl>
                                          <p:spTgt spid="154"/>
                                        </p:tgtEl>
                                      </p:cBhvr>
                                      <p:to x="100000" y="95000"/>
                                    </p:animScale>
                                    <p:animScale>
                                      <p:cBhvr>
                                        <p:cTn id="116" dur="166" decel="50000">
                                          <p:stCondLst>
                                            <p:cond delay="1834"/>
                                          </p:stCondLst>
                                        </p:cTn>
                                        <p:tgtEl>
                                          <p:spTgt spid="154"/>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55"/>
                                        </p:tgtEl>
                                        <p:attrNameLst>
                                          <p:attrName>style.visibility</p:attrName>
                                        </p:attrNameLst>
                                      </p:cBhvr>
                                      <p:to>
                                        <p:strVal val="visible"/>
                                      </p:to>
                                    </p:set>
                                    <p:animEffect transition="in" filter="wipe(down)">
                                      <p:cBhvr>
                                        <p:cTn id="119" dur="580">
                                          <p:stCondLst>
                                            <p:cond delay="0"/>
                                          </p:stCondLst>
                                        </p:cTn>
                                        <p:tgtEl>
                                          <p:spTgt spid="155"/>
                                        </p:tgtEl>
                                      </p:cBhvr>
                                    </p:animEffect>
                                    <p:anim calcmode="lin" valueType="num">
                                      <p:cBhvr>
                                        <p:cTn id="120" dur="1822" tmFilter="0,0; 0.14,0.36; 0.43,0.73; 0.71,0.91; 1.0,1.0">
                                          <p:stCondLst>
                                            <p:cond delay="0"/>
                                          </p:stCondLst>
                                        </p:cTn>
                                        <p:tgtEl>
                                          <p:spTgt spid="155"/>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55"/>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55"/>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55"/>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55"/>
                                        </p:tgtEl>
                                        <p:attrNameLst>
                                          <p:attrName>ppt_y</p:attrName>
                                        </p:attrNameLst>
                                      </p:cBhvr>
                                      <p:tavLst>
                                        <p:tav tm="0" fmla="#ppt_y-sin(pi*$)/81">
                                          <p:val>
                                            <p:fltVal val="0"/>
                                          </p:val>
                                        </p:tav>
                                        <p:tav tm="100000">
                                          <p:val>
                                            <p:fltVal val="1"/>
                                          </p:val>
                                        </p:tav>
                                      </p:tavLst>
                                    </p:anim>
                                    <p:animScale>
                                      <p:cBhvr>
                                        <p:cTn id="125" dur="26">
                                          <p:stCondLst>
                                            <p:cond delay="650"/>
                                          </p:stCondLst>
                                        </p:cTn>
                                        <p:tgtEl>
                                          <p:spTgt spid="155"/>
                                        </p:tgtEl>
                                      </p:cBhvr>
                                      <p:to x="100000" y="60000"/>
                                    </p:animScale>
                                    <p:animScale>
                                      <p:cBhvr>
                                        <p:cTn id="126" dur="166" decel="50000">
                                          <p:stCondLst>
                                            <p:cond delay="676"/>
                                          </p:stCondLst>
                                        </p:cTn>
                                        <p:tgtEl>
                                          <p:spTgt spid="155"/>
                                        </p:tgtEl>
                                      </p:cBhvr>
                                      <p:to x="100000" y="100000"/>
                                    </p:animScale>
                                    <p:animScale>
                                      <p:cBhvr>
                                        <p:cTn id="127" dur="26">
                                          <p:stCondLst>
                                            <p:cond delay="1312"/>
                                          </p:stCondLst>
                                        </p:cTn>
                                        <p:tgtEl>
                                          <p:spTgt spid="155"/>
                                        </p:tgtEl>
                                      </p:cBhvr>
                                      <p:to x="100000" y="80000"/>
                                    </p:animScale>
                                    <p:animScale>
                                      <p:cBhvr>
                                        <p:cTn id="128" dur="166" decel="50000">
                                          <p:stCondLst>
                                            <p:cond delay="1338"/>
                                          </p:stCondLst>
                                        </p:cTn>
                                        <p:tgtEl>
                                          <p:spTgt spid="155"/>
                                        </p:tgtEl>
                                      </p:cBhvr>
                                      <p:to x="100000" y="100000"/>
                                    </p:animScale>
                                    <p:animScale>
                                      <p:cBhvr>
                                        <p:cTn id="129" dur="26">
                                          <p:stCondLst>
                                            <p:cond delay="1642"/>
                                          </p:stCondLst>
                                        </p:cTn>
                                        <p:tgtEl>
                                          <p:spTgt spid="155"/>
                                        </p:tgtEl>
                                      </p:cBhvr>
                                      <p:to x="100000" y="90000"/>
                                    </p:animScale>
                                    <p:animScale>
                                      <p:cBhvr>
                                        <p:cTn id="130" dur="166" decel="50000">
                                          <p:stCondLst>
                                            <p:cond delay="1668"/>
                                          </p:stCondLst>
                                        </p:cTn>
                                        <p:tgtEl>
                                          <p:spTgt spid="155"/>
                                        </p:tgtEl>
                                      </p:cBhvr>
                                      <p:to x="100000" y="100000"/>
                                    </p:animScale>
                                    <p:animScale>
                                      <p:cBhvr>
                                        <p:cTn id="131" dur="26">
                                          <p:stCondLst>
                                            <p:cond delay="1808"/>
                                          </p:stCondLst>
                                        </p:cTn>
                                        <p:tgtEl>
                                          <p:spTgt spid="155"/>
                                        </p:tgtEl>
                                      </p:cBhvr>
                                      <p:to x="100000" y="95000"/>
                                    </p:animScale>
                                    <p:animScale>
                                      <p:cBhvr>
                                        <p:cTn id="132" dur="166" decel="50000">
                                          <p:stCondLst>
                                            <p:cond delay="1834"/>
                                          </p:stCondLst>
                                        </p:cTn>
                                        <p:tgtEl>
                                          <p:spTgt spid="155"/>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156"/>
                                        </p:tgtEl>
                                        <p:attrNameLst>
                                          <p:attrName>style.visibility</p:attrName>
                                        </p:attrNameLst>
                                      </p:cBhvr>
                                      <p:to>
                                        <p:strVal val="visible"/>
                                      </p:to>
                                    </p:set>
                                    <p:animEffect transition="in" filter="wipe(down)">
                                      <p:cBhvr>
                                        <p:cTn id="135" dur="580">
                                          <p:stCondLst>
                                            <p:cond delay="0"/>
                                          </p:stCondLst>
                                        </p:cTn>
                                        <p:tgtEl>
                                          <p:spTgt spid="156"/>
                                        </p:tgtEl>
                                      </p:cBhvr>
                                    </p:animEffect>
                                    <p:anim calcmode="lin" valueType="num">
                                      <p:cBhvr>
                                        <p:cTn id="136" dur="1822" tmFilter="0,0; 0.14,0.36; 0.43,0.73; 0.71,0.91; 1.0,1.0">
                                          <p:stCondLst>
                                            <p:cond delay="0"/>
                                          </p:stCondLst>
                                        </p:cTn>
                                        <p:tgtEl>
                                          <p:spTgt spid="156"/>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56"/>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56"/>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56"/>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56"/>
                                        </p:tgtEl>
                                        <p:attrNameLst>
                                          <p:attrName>ppt_y</p:attrName>
                                        </p:attrNameLst>
                                      </p:cBhvr>
                                      <p:tavLst>
                                        <p:tav tm="0" fmla="#ppt_y-sin(pi*$)/81">
                                          <p:val>
                                            <p:fltVal val="0"/>
                                          </p:val>
                                        </p:tav>
                                        <p:tav tm="100000">
                                          <p:val>
                                            <p:fltVal val="1"/>
                                          </p:val>
                                        </p:tav>
                                      </p:tavLst>
                                    </p:anim>
                                    <p:animScale>
                                      <p:cBhvr>
                                        <p:cTn id="141" dur="26">
                                          <p:stCondLst>
                                            <p:cond delay="650"/>
                                          </p:stCondLst>
                                        </p:cTn>
                                        <p:tgtEl>
                                          <p:spTgt spid="156"/>
                                        </p:tgtEl>
                                      </p:cBhvr>
                                      <p:to x="100000" y="60000"/>
                                    </p:animScale>
                                    <p:animScale>
                                      <p:cBhvr>
                                        <p:cTn id="142" dur="166" decel="50000">
                                          <p:stCondLst>
                                            <p:cond delay="676"/>
                                          </p:stCondLst>
                                        </p:cTn>
                                        <p:tgtEl>
                                          <p:spTgt spid="156"/>
                                        </p:tgtEl>
                                      </p:cBhvr>
                                      <p:to x="100000" y="100000"/>
                                    </p:animScale>
                                    <p:animScale>
                                      <p:cBhvr>
                                        <p:cTn id="143" dur="26">
                                          <p:stCondLst>
                                            <p:cond delay="1312"/>
                                          </p:stCondLst>
                                        </p:cTn>
                                        <p:tgtEl>
                                          <p:spTgt spid="156"/>
                                        </p:tgtEl>
                                      </p:cBhvr>
                                      <p:to x="100000" y="80000"/>
                                    </p:animScale>
                                    <p:animScale>
                                      <p:cBhvr>
                                        <p:cTn id="144" dur="166" decel="50000">
                                          <p:stCondLst>
                                            <p:cond delay="1338"/>
                                          </p:stCondLst>
                                        </p:cTn>
                                        <p:tgtEl>
                                          <p:spTgt spid="156"/>
                                        </p:tgtEl>
                                      </p:cBhvr>
                                      <p:to x="100000" y="100000"/>
                                    </p:animScale>
                                    <p:animScale>
                                      <p:cBhvr>
                                        <p:cTn id="145" dur="26">
                                          <p:stCondLst>
                                            <p:cond delay="1642"/>
                                          </p:stCondLst>
                                        </p:cTn>
                                        <p:tgtEl>
                                          <p:spTgt spid="156"/>
                                        </p:tgtEl>
                                      </p:cBhvr>
                                      <p:to x="100000" y="90000"/>
                                    </p:animScale>
                                    <p:animScale>
                                      <p:cBhvr>
                                        <p:cTn id="146" dur="166" decel="50000">
                                          <p:stCondLst>
                                            <p:cond delay="1668"/>
                                          </p:stCondLst>
                                        </p:cTn>
                                        <p:tgtEl>
                                          <p:spTgt spid="156"/>
                                        </p:tgtEl>
                                      </p:cBhvr>
                                      <p:to x="100000" y="100000"/>
                                    </p:animScale>
                                    <p:animScale>
                                      <p:cBhvr>
                                        <p:cTn id="147" dur="26">
                                          <p:stCondLst>
                                            <p:cond delay="1808"/>
                                          </p:stCondLst>
                                        </p:cTn>
                                        <p:tgtEl>
                                          <p:spTgt spid="156"/>
                                        </p:tgtEl>
                                      </p:cBhvr>
                                      <p:to x="100000" y="95000"/>
                                    </p:animScale>
                                    <p:animScale>
                                      <p:cBhvr>
                                        <p:cTn id="148" dur="166" decel="50000">
                                          <p:stCondLst>
                                            <p:cond delay="1834"/>
                                          </p:stCondLst>
                                        </p:cTn>
                                        <p:tgtEl>
                                          <p:spTgt spid="156"/>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down)">
                                      <p:cBhvr>
                                        <p:cTn id="151" dur="580">
                                          <p:stCondLst>
                                            <p:cond delay="0"/>
                                          </p:stCondLst>
                                        </p:cTn>
                                        <p:tgtEl>
                                          <p:spTgt spid="157"/>
                                        </p:tgtEl>
                                      </p:cBhvr>
                                    </p:animEffect>
                                    <p:anim calcmode="lin" valueType="num">
                                      <p:cBhvr>
                                        <p:cTn id="152" dur="1822" tmFilter="0,0; 0.14,0.36; 0.43,0.73; 0.71,0.91; 1.0,1.0">
                                          <p:stCondLst>
                                            <p:cond delay="0"/>
                                          </p:stCondLst>
                                        </p:cTn>
                                        <p:tgtEl>
                                          <p:spTgt spid="157"/>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57"/>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57"/>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57"/>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57"/>
                                        </p:tgtEl>
                                        <p:attrNameLst>
                                          <p:attrName>ppt_y</p:attrName>
                                        </p:attrNameLst>
                                      </p:cBhvr>
                                      <p:tavLst>
                                        <p:tav tm="0" fmla="#ppt_y-sin(pi*$)/81">
                                          <p:val>
                                            <p:fltVal val="0"/>
                                          </p:val>
                                        </p:tav>
                                        <p:tav tm="100000">
                                          <p:val>
                                            <p:fltVal val="1"/>
                                          </p:val>
                                        </p:tav>
                                      </p:tavLst>
                                    </p:anim>
                                    <p:animScale>
                                      <p:cBhvr>
                                        <p:cTn id="157" dur="26">
                                          <p:stCondLst>
                                            <p:cond delay="650"/>
                                          </p:stCondLst>
                                        </p:cTn>
                                        <p:tgtEl>
                                          <p:spTgt spid="157"/>
                                        </p:tgtEl>
                                      </p:cBhvr>
                                      <p:to x="100000" y="60000"/>
                                    </p:animScale>
                                    <p:animScale>
                                      <p:cBhvr>
                                        <p:cTn id="158" dur="166" decel="50000">
                                          <p:stCondLst>
                                            <p:cond delay="676"/>
                                          </p:stCondLst>
                                        </p:cTn>
                                        <p:tgtEl>
                                          <p:spTgt spid="157"/>
                                        </p:tgtEl>
                                      </p:cBhvr>
                                      <p:to x="100000" y="100000"/>
                                    </p:animScale>
                                    <p:animScale>
                                      <p:cBhvr>
                                        <p:cTn id="159" dur="26">
                                          <p:stCondLst>
                                            <p:cond delay="1312"/>
                                          </p:stCondLst>
                                        </p:cTn>
                                        <p:tgtEl>
                                          <p:spTgt spid="157"/>
                                        </p:tgtEl>
                                      </p:cBhvr>
                                      <p:to x="100000" y="80000"/>
                                    </p:animScale>
                                    <p:animScale>
                                      <p:cBhvr>
                                        <p:cTn id="160" dur="166" decel="50000">
                                          <p:stCondLst>
                                            <p:cond delay="1338"/>
                                          </p:stCondLst>
                                        </p:cTn>
                                        <p:tgtEl>
                                          <p:spTgt spid="157"/>
                                        </p:tgtEl>
                                      </p:cBhvr>
                                      <p:to x="100000" y="100000"/>
                                    </p:animScale>
                                    <p:animScale>
                                      <p:cBhvr>
                                        <p:cTn id="161" dur="26">
                                          <p:stCondLst>
                                            <p:cond delay="1642"/>
                                          </p:stCondLst>
                                        </p:cTn>
                                        <p:tgtEl>
                                          <p:spTgt spid="157"/>
                                        </p:tgtEl>
                                      </p:cBhvr>
                                      <p:to x="100000" y="90000"/>
                                    </p:animScale>
                                    <p:animScale>
                                      <p:cBhvr>
                                        <p:cTn id="162" dur="166" decel="50000">
                                          <p:stCondLst>
                                            <p:cond delay="1668"/>
                                          </p:stCondLst>
                                        </p:cTn>
                                        <p:tgtEl>
                                          <p:spTgt spid="157"/>
                                        </p:tgtEl>
                                      </p:cBhvr>
                                      <p:to x="100000" y="100000"/>
                                    </p:animScale>
                                    <p:animScale>
                                      <p:cBhvr>
                                        <p:cTn id="163" dur="26">
                                          <p:stCondLst>
                                            <p:cond delay="1808"/>
                                          </p:stCondLst>
                                        </p:cTn>
                                        <p:tgtEl>
                                          <p:spTgt spid="157"/>
                                        </p:tgtEl>
                                      </p:cBhvr>
                                      <p:to x="100000" y="95000"/>
                                    </p:animScale>
                                    <p:animScale>
                                      <p:cBhvr>
                                        <p:cTn id="164" dur="166" decel="50000">
                                          <p:stCondLst>
                                            <p:cond delay="1834"/>
                                          </p:stCondLst>
                                        </p:cTn>
                                        <p:tgtEl>
                                          <p:spTgt spid="157"/>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158"/>
                                        </p:tgtEl>
                                        <p:attrNameLst>
                                          <p:attrName>style.visibility</p:attrName>
                                        </p:attrNameLst>
                                      </p:cBhvr>
                                      <p:to>
                                        <p:strVal val="visible"/>
                                      </p:to>
                                    </p:set>
                                    <p:animEffect transition="in" filter="wipe(down)">
                                      <p:cBhvr>
                                        <p:cTn id="167" dur="580">
                                          <p:stCondLst>
                                            <p:cond delay="0"/>
                                          </p:stCondLst>
                                        </p:cTn>
                                        <p:tgtEl>
                                          <p:spTgt spid="158"/>
                                        </p:tgtEl>
                                      </p:cBhvr>
                                    </p:animEffect>
                                    <p:anim calcmode="lin" valueType="num">
                                      <p:cBhvr>
                                        <p:cTn id="168" dur="1822" tmFilter="0,0; 0.14,0.36; 0.43,0.73; 0.71,0.91; 1.0,1.0">
                                          <p:stCondLst>
                                            <p:cond delay="0"/>
                                          </p:stCondLst>
                                        </p:cTn>
                                        <p:tgtEl>
                                          <p:spTgt spid="158"/>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158"/>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158"/>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158"/>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158"/>
                                        </p:tgtEl>
                                        <p:attrNameLst>
                                          <p:attrName>ppt_y</p:attrName>
                                        </p:attrNameLst>
                                      </p:cBhvr>
                                      <p:tavLst>
                                        <p:tav tm="0" fmla="#ppt_y-sin(pi*$)/81">
                                          <p:val>
                                            <p:fltVal val="0"/>
                                          </p:val>
                                        </p:tav>
                                        <p:tav tm="100000">
                                          <p:val>
                                            <p:fltVal val="1"/>
                                          </p:val>
                                        </p:tav>
                                      </p:tavLst>
                                    </p:anim>
                                    <p:animScale>
                                      <p:cBhvr>
                                        <p:cTn id="173" dur="26">
                                          <p:stCondLst>
                                            <p:cond delay="650"/>
                                          </p:stCondLst>
                                        </p:cTn>
                                        <p:tgtEl>
                                          <p:spTgt spid="158"/>
                                        </p:tgtEl>
                                      </p:cBhvr>
                                      <p:to x="100000" y="60000"/>
                                    </p:animScale>
                                    <p:animScale>
                                      <p:cBhvr>
                                        <p:cTn id="174" dur="166" decel="50000">
                                          <p:stCondLst>
                                            <p:cond delay="676"/>
                                          </p:stCondLst>
                                        </p:cTn>
                                        <p:tgtEl>
                                          <p:spTgt spid="158"/>
                                        </p:tgtEl>
                                      </p:cBhvr>
                                      <p:to x="100000" y="100000"/>
                                    </p:animScale>
                                    <p:animScale>
                                      <p:cBhvr>
                                        <p:cTn id="175" dur="26">
                                          <p:stCondLst>
                                            <p:cond delay="1312"/>
                                          </p:stCondLst>
                                        </p:cTn>
                                        <p:tgtEl>
                                          <p:spTgt spid="158"/>
                                        </p:tgtEl>
                                      </p:cBhvr>
                                      <p:to x="100000" y="80000"/>
                                    </p:animScale>
                                    <p:animScale>
                                      <p:cBhvr>
                                        <p:cTn id="176" dur="166" decel="50000">
                                          <p:stCondLst>
                                            <p:cond delay="1338"/>
                                          </p:stCondLst>
                                        </p:cTn>
                                        <p:tgtEl>
                                          <p:spTgt spid="158"/>
                                        </p:tgtEl>
                                      </p:cBhvr>
                                      <p:to x="100000" y="100000"/>
                                    </p:animScale>
                                    <p:animScale>
                                      <p:cBhvr>
                                        <p:cTn id="177" dur="26">
                                          <p:stCondLst>
                                            <p:cond delay="1642"/>
                                          </p:stCondLst>
                                        </p:cTn>
                                        <p:tgtEl>
                                          <p:spTgt spid="158"/>
                                        </p:tgtEl>
                                      </p:cBhvr>
                                      <p:to x="100000" y="90000"/>
                                    </p:animScale>
                                    <p:animScale>
                                      <p:cBhvr>
                                        <p:cTn id="178" dur="166" decel="50000">
                                          <p:stCondLst>
                                            <p:cond delay="1668"/>
                                          </p:stCondLst>
                                        </p:cTn>
                                        <p:tgtEl>
                                          <p:spTgt spid="158"/>
                                        </p:tgtEl>
                                      </p:cBhvr>
                                      <p:to x="100000" y="100000"/>
                                    </p:animScale>
                                    <p:animScale>
                                      <p:cBhvr>
                                        <p:cTn id="179" dur="26">
                                          <p:stCondLst>
                                            <p:cond delay="1808"/>
                                          </p:stCondLst>
                                        </p:cTn>
                                        <p:tgtEl>
                                          <p:spTgt spid="158"/>
                                        </p:tgtEl>
                                      </p:cBhvr>
                                      <p:to x="100000" y="95000"/>
                                    </p:animScale>
                                    <p:animScale>
                                      <p:cBhvr>
                                        <p:cTn id="180" dur="166" decel="50000">
                                          <p:stCondLst>
                                            <p:cond delay="1834"/>
                                          </p:stCondLst>
                                        </p:cTn>
                                        <p:tgtEl>
                                          <p:spTgt spid="158"/>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159"/>
                                        </p:tgtEl>
                                        <p:attrNameLst>
                                          <p:attrName>style.visibility</p:attrName>
                                        </p:attrNameLst>
                                      </p:cBhvr>
                                      <p:to>
                                        <p:strVal val="visible"/>
                                      </p:to>
                                    </p:set>
                                    <p:animEffect transition="in" filter="wipe(down)">
                                      <p:cBhvr>
                                        <p:cTn id="183" dur="580">
                                          <p:stCondLst>
                                            <p:cond delay="0"/>
                                          </p:stCondLst>
                                        </p:cTn>
                                        <p:tgtEl>
                                          <p:spTgt spid="159"/>
                                        </p:tgtEl>
                                      </p:cBhvr>
                                    </p:animEffect>
                                    <p:anim calcmode="lin" valueType="num">
                                      <p:cBhvr>
                                        <p:cTn id="184" dur="1822" tmFilter="0,0; 0.14,0.36; 0.43,0.73; 0.71,0.91; 1.0,1.0">
                                          <p:stCondLst>
                                            <p:cond delay="0"/>
                                          </p:stCondLst>
                                        </p:cTn>
                                        <p:tgtEl>
                                          <p:spTgt spid="159"/>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59"/>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59"/>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59"/>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59"/>
                                        </p:tgtEl>
                                        <p:attrNameLst>
                                          <p:attrName>ppt_y</p:attrName>
                                        </p:attrNameLst>
                                      </p:cBhvr>
                                      <p:tavLst>
                                        <p:tav tm="0" fmla="#ppt_y-sin(pi*$)/81">
                                          <p:val>
                                            <p:fltVal val="0"/>
                                          </p:val>
                                        </p:tav>
                                        <p:tav tm="100000">
                                          <p:val>
                                            <p:fltVal val="1"/>
                                          </p:val>
                                        </p:tav>
                                      </p:tavLst>
                                    </p:anim>
                                    <p:animScale>
                                      <p:cBhvr>
                                        <p:cTn id="189" dur="26">
                                          <p:stCondLst>
                                            <p:cond delay="650"/>
                                          </p:stCondLst>
                                        </p:cTn>
                                        <p:tgtEl>
                                          <p:spTgt spid="159"/>
                                        </p:tgtEl>
                                      </p:cBhvr>
                                      <p:to x="100000" y="60000"/>
                                    </p:animScale>
                                    <p:animScale>
                                      <p:cBhvr>
                                        <p:cTn id="190" dur="166" decel="50000">
                                          <p:stCondLst>
                                            <p:cond delay="676"/>
                                          </p:stCondLst>
                                        </p:cTn>
                                        <p:tgtEl>
                                          <p:spTgt spid="159"/>
                                        </p:tgtEl>
                                      </p:cBhvr>
                                      <p:to x="100000" y="100000"/>
                                    </p:animScale>
                                    <p:animScale>
                                      <p:cBhvr>
                                        <p:cTn id="191" dur="26">
                                          <p:stCondLst>
                                            <p:cond delay="1312"/>
                                          </p:stCondLst>
                                        </p:cTn>
                                        <p:tgtEl>
                                          <p:spTgt spid="159"/>
                                        </p:tgtEl>
                                      </p:cBhvr>
                                      <p:to x="100000" y="80000"/>
                                    </p:animScale>
                                    <p:animScale>
                                      <p:cBhvr>
                                        <p:cTn id="192" dur="166" decel="50000">
                                          <p:stCondLst>
                                            <p:cond delay="1338"/>
                                          </p:stCondLst>
                                        </p:cTn>
                                        <p:tgtEl>
                                          <p:spTgt spid="159"/>
                                        </p:tgtEl>
                                      </p:cBhvr>
                                      <p:to x="100000" y="100000"/>
                                    </p:animScale>
                                    <p:animScale>
                                      <p:cBhvr>
                                        <p:cTn id="193" dur="26">
                                          <p:stCondLst>
                                            <p:cond delay="1642"/>
                                          </p:stCondLst>
                                        </p:cTn>
                                        <p:tgtEl>
                                          <p:spTgt spid="159"/>
                                        </p:tgtEl>
                                      </p:cBhvr>
                                      <p:to x="100000" y="90000"/>
                                    </p:animScale>
                                    <p:animScale>
                                      <p:cBhvr>
                                        <p:cTn id="194" dur="166" decel="50000">
                                          <p:stCondLst>
                                            <p:cond delay="1668"/>
                                          </p:stCondLst>
                                        </p:cTn>
                                        <p:tgtEl>
                                          <p:spTgt spid="159"/>
                                        </p:tgtEl>
                                      </p:cBhvr>
                                      <p:to x="100000" y="100000"/>
                                    </p:animScale>
                                    <p:animScale>
                                      <p:cBhvr>
                                        <p:cTn id="195" dur="26">
                                          <p:stCondLst>
                                            <p:cond delay="1808"/>
                                          </p:stCondLst>
                                        </p:cTn>
                                        <p:tgtEl>
                                          <p:spTgt spid="159"/>
                                        </p:tgtEl>
                                      </p:cBhvr>
                                      <p:to x="100000" y="95000"/>
                                    </p:animScale>
                                    <p:animScale>
                                      <p:cBhvr>
                                        <p:cTn id="196" dur="166" decel="50000">
                                          <p:stCondLst>
                                            <p:cond delay="1834"/>
                                          </p:stCondLst>
                                        </p:cTn>
                                        <p:tgtEl>
                                          <p:spTgt spid="159"/>
                                        </p:tgtEl>
                                      </p:cBhvr>
                                      <p:to x="100000" y="100000"/>
                                    </p:animScale>
                                  </p:childTnLst>
                                </p:cTn>
                              </p:par>
                              <p:par>
                                <p:cTn id="197" presetID="26" presetClass="entr" presetSubtype="0" fill="hold" nodeType="withEffect">
                                  <p:stCondLst>
                                    <p:cond delay="0"/>
                                  </p:stCondLst>
                                  <p:childTnLst>
                                    <p:set>
                                      <p:cBhvr>
                                        <p:cTn id="198" dur="1" fill="hold">
                                          <p:stCondLst>
                                            <p:cond delay="0"/>
                                          </p:stCondLst>
                                        </p:cTn>
                                        <p:tgtEl>
                                          <p:spTgt spid="160"/>
                                        </p:tgtEl>
                                        <p:attrNameLst>
                                          <p:attrName>style.visibility</p:attrName>
                                        </p:attrNameLst>
                                      </p:cBhvr>
                                      <p:to>
                                        <p:strVal val="visible"/>
                                      </p:to>
                                    </p:set>
                                    <p:animEffect transition="in" filter="wipe(down)">
                                      <p:cBhvr>
                                        <p:cTn id="199" dur="580">
                                          <p:stCondLst>
                                            <p:cond delay="0"/>
                                          </p:stCondLst>
                                        </p:cTn>
                                        <p:tgtEl>
                                          <p:spTgt spid="160"/>
                                        </p:tgtEl>
                                      </p:cBhvr>
                                    </p:animEffect>
                                    <p:anim calcmode="lin" valueType="num">
                                      <p:cBhvr>
                                        <p:cTn id="200" dur="1822" tmFilter="0,0; 0.14,0.36; 0.43,0.73; 0.71,0.91; 1.0,1.0">
                                          <p:stCondLst>
                                            <p:cond delay="0"/>
                                          </p:stCondLst>
                                        </p:cTn>
                                        <p:tgtEl>
                                          <p:spTgt spid="160"/>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160"/>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160"/>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160"/>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160"/>
                                        </p:tgtEl>
                                        <p:attrNameLst>
                                          <p:attrName>ppt_y</p:attrName>
                                        </p:attrNameLst>
                                      </p:cBhvr>
                                      <p:tavLst>
                                        <p:tav tm="0" fmla="#ppt_y-sin(pi*$)/81">
                                          <p:val>
                                            <p:fltVal val="0"/>
                                          </p:val>
                                        </p:tav>
                                        <p:tav tm="100000">
                                          <p:val>
                                            <p:fltVal val="1"/>
                                          </p:val>
                                        </p:tav>
                                      </p:tavLst>
                                    </p:anim>
                                    <p:animScale>
                                      <p:cBhvr>
                                        <p:cTn id="205" dur="26">
                                          <p:stCondLst>
                                            <p:cond delay="650"/>
                                          </p:stCondLst>
                                        </p:cTn>
                                        <p:tgtEl>
                                          <p:spTgt spid="160"/>
                                        </p:tgtEl>
                                      </p:cBhvr>
                                      <p:to x="100000" y="60000"/>
                                    </p:animScale>
                                    <p:animScale>
                                      <p:cBhvr>
                                        <p:cTn id="206" dur="166" decel="50000">
                                          <p:stCondLst>
                                            <p:cond delay="676"/>
                                          </p:stCondLst>
                                        </p:cTn>
                                        <p:tgtEl>
                                          <p:spTgt spid="160"/>
                                        </p:tgtEl>
                                      </p:cBhvr>
                                      <p:to x="100000" y="100000"/>
                                    </p:animScale>
                                    <p:animScale>
                                      <p:cBhvr>
                                        <p:cTn id="207" dur="26">
                                          <p:stCondLst>
                                            <p:cond delay="1312"/>
                                          </p:stCondLst>
                                        </p:cTn>
                                        <p:tgtEl>
                                          <p:spTgt spid="160"/>
                                        </p:tgtEl>
                                      </p:cBhvr>
                                      <p:to x="100000" y="80000"/>
                                    </p:animScale>
                                    <p:animScale>
                                      <p:cBhvr>
                                        <p:cTn id="208" dur="166" decel="50000">
                                          <p:stCondLst>
                                            <p:cond delay="1338"/>
                                          </p:stCondLst>
                                        </p:cTn>
                                        <p:tgtEl>
                                          <p:spTgt spid="160"/>
                                        </p:tgtEl>
                                      </p:cBhvr>
                                      <p:to x="100000" y="100000"/>
                                    </p:animScale>
                                    <p:animScale>
                                      <p:cBhvr>
                                        <p:cTn id="209" dur="26">
                                          <p:stCondLst>
                                            <p:cond delay="1642"/>
                                          </p:stCondLst>
                                        </p:cTn>
                                        <p:tgtEl>
                                          <p:spTgt spid="160"/>
                                        </p:tgtEl>
                                      </p:cBhvr>
                                      <p:to x="100000" y="90000"/>
                                    </p:animScale>
                                    <p:animScale>
                                      <p:cBhvr>
                                        <p:cTn id="210" dur="166" decel="50000">
                                          <p:stCondLst>
                                            <p:cond delay="1668"/>
                                          </p:stCondLst>
                                        </p:cTn>
                                        <p:tgtEl>
                                          <p:spTgt spid="160"/>
                                        </p:tgtEl>
                                      </p:cBhvr>
                                      <p:to x="100000" y="100000"/>
                                    </p:animScale>
                                    <p:animScale>
                                      <p:cBhvr>
                                        <p:cTn id="211" dur="26">
                                          <p:stCondLst>
                                            <p:cond delay="1808"/>
                                          </p:stCondLst>
                                        </p:cTn>
                                        <p:tgtEl>
                                          <p:spTgt spid="160"/>
                                        </p:tgtEl>
                                      </p:cBhvr>
                                      <p:to x="100000" y="95000"/>
                                    </p:animScale>
                                    <p:animScale>
                                      <p:cBhvr>
                                        <p:cTn id="212" dur="166" decel="50000">
                                          <p:stCondLst>
                                            <p:cond delay="1834"/>
                                          </p:stCondLst>
                                        </p:cTn>
                                        <p:tgtEl>
                                          <p:spTgt spid="160"/>
                                        </p:tgtEl>
                                      </p:cBhvr>
                                      <p:to x="100000" y="100000"/>
                                    </p:animScale>
                                  </p:childTnLst>
                                </p:cTn>
                              </p:par>
                              <p:par>
                                <p:cTn id="213" presetID="26" presetClass="entr" presetSubtype="0" fill="hold" nodeType="withEffect">
                                  <p:stCondLst>
                                    <p:cond delay="0"/>
                                  </p:stCondLst>
                                  <p:childTnLst>
                                    <p:set>
                                      <p:cBhvr>
                                        <p:cTn id="214" dur="1" fill="hold">
                                          <p:stCondLst>
                                            <p:cond delay="0"/>
                                          </p:stCondLst>
                                        </p:cTn>
                                        <p:tgtEl>
                                          <p:spTgt spid="161"/>
                                        </p:tgtEl>
                                        <p:attrNameLst>
                                          <p:attrName>style.visibility</p:attrName>
                                        </p:attrNameLst>
                                      </p:cBhvr>
                                      <p:to>
                                        <p:strVal val="visible"/>
                                      </p:to>
                                    </p:set>
                                    <p:animEffect transition="in" filter="wipe(down)">
                                      <p:cBhvr>
                                        <p:cTn id="215" dur="580">
                                          <p:stCondLst>
                                            <p:cond delay="0"/>
                                          </p:stCondLst>
                                        </p:cTn>
                                        <p:tgtEl>
                                          <p:spTgt spid="161"/>
                                        </p:tgtEl>
                                      </p:cBhvr>
                                    </p:animEffect>
                                    <p:anim calcmode="lin" valueType="num">
                                      <p:cBhvr>
                                        <p:cTn id="216" dur="1822" tmFilter="0,0; 0.14,0.36; 0.43,0.73; 0.71,0.91; 1.0,1.0">
                                          <p:stCondLst>
                                            <p:cond delay="0"/>
                                          </p:stCondLst>
                                        </p:cTn>
                                        <p:tgtEl>
                                          <p:spTgt spid="161"/>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61"/>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61"/>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61"/>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61"/>
                                        </p:tgtEl>
                                        <p:attrNameLst>
                                          <p:attrName>ppt_y</p:attrName>
                                        </p:attrNameLst>
                                      </p:cBhvr>
                                      <p:tavLst>
                                        <p:tav tm="0" fmla="#ppt_y-sin(pi*$)/81">
                                          <p:val>
                                            <p:fltVal val="0"/>
                                          </p:val>
                                        </p:tav>
                                        <p:tav tm="100000">
                                          <p:val>
                                            <p:fltVal val="1"/>
                                          </p:val>
                                        </p:tav>
                                      </p:tavLst>
                                    </p:anim>
                                    <p:animScale>
                                      <p:cBhvr>
                                        <p:cTn id="221" dur="26">
                                          <p:stCondLst>
                                            <p:cond delay="650"/>
                                          </p:stCondLst>
                                        </p:cTn>
                                        <p:tgtEl>
                                          <p:spTgt spid="161"/>
                                        </p:tgtEl>
                                      </p:cBhvr>
                                      <p:to x="100000" y="60000"/>
                                    </p:animScale>
                                    <p:animScale>
                                      <p:cBhvr>
                                        <p:cTn id="222" dur="166" decel="50000">
                                          <p:stCondLst>
                                            <p:cond delay="676"/>
                                          </p:stCondLst>
                                        </p:cTn>
                                        <p:tgtEl>
                                          <p:spTgt spid="161"/>
                                        </p:tgtEl>
                                      </p:cBhvr>
                                      <p:to x="100000" y="100000"/>
                                    </p:animScale>
                                    <p:animScale>
                                      <p:cBhvr>
                                        <p:cTn id="223" dur="26">
                                          <p:stCondLst>
                                            <p:cond delay="1312"/>
                                          </p:stCondLst>
                                        </p:cTn>
                                        <p:tgtEl>
                                          <p:spTgt spid="161"/>
                                        </p:tgtEl>
                                      </p:cBhvr>
                                      <p:to x="100000" y="80000"/>
                                    </p:animScale>
                                    <p:animScale>
                                      <p:cBhvr>
                                        <p:cTn id="224" dur="166" decel="50000">
                                          <p:stCondLst>
                                            <p:cond delay="1338"/>
                                          </p:stCondLst>
                                        </p:cTn>
                                        <p:tgtEl>
                                          <p:spTgt spid="161"/>
                                        </p:tgtEl>
                                      </p:cBhvr>
                                      <p:to x="100000" y="100000"/>
                                    </p:animScale>
                                    <p:animScale>
                                      <p:cBhvr>
                                        <p:cTn id="225" dur="26">
                                          <p:stCondLst>
                                            <p:cond delay="1642"/>
                                          </p:stCondLst>
                                        </p:cTn>
                                        <p:tgtEl>
                                          <p:spTgt spid="161"/>
                                        </p:tgtEl>
                                      </p:cBhvr>
                                      <p:to x="100000" y="90000"/>
                                    </p:animScale>
                                    <p:animScale>
                                      <p:cBhvr>
                                        <p:cTn id="226" dur="166" decel="50000">
                                          <p:stCondLst>
                                            <p:cond delay="1668"/>
                                          </p:stCondLst>
                                        </p:cTn>
                                        <p:tgtEl>
                                          <p:spTgt spid="161"/>
                                        </p:tgtEl>
                                      </p:cBhvr>
                                      <p:to x="100000" y="100000"/>
                                    </p:animScale>
                                    <p:animScale>
                                      <p:cBhvr>
                                        <p:cTn id="227" dur="26">
                                          <p:stCondLst>
                                            <p:cond delay="1808"/>
                                          </p:stCondLst>
                                        </p:cTn>
                                        <p:tgtEl>
                                          <p:spTgt spid="161"/>
                                        </p:tgtEl>
                                      </p:cBhvr>
                                      <p:to x="100000" y="95000"/>
                                    </p:animScale>
                                    <p:animScale>
                                      <p:cBhvr>
                                        <p:cTn id="228" dur="166" decel="50000">
                                          <p:stCondLst>
                                            <p:cond delay="1834"/>
                                          </p:stCondLst>
                                        </p:cTn>
                                        <p:tgtEl>
                                          <p:spTgt spid="161"/>
                                        </p:tgtEl>
                                      </p:cBhvr>
                                      <p:to x="100000" y="100000"/>
                                    </p:animScale>
                                  </p:childTnLst>
                                </p:cTn>
                              </p:par>
                              <p:par>
                                <p:cTn id="229" presetID="26" presetClass="entr" presetSubtype="0" fill="hold" nodeType="withEffect">
                                  <p:stCondLst>
                                    <p:cond delay="0"/>
                                  </p:stCondLst>
                                  <p:childTnLst>
                                    <p:set>
                                      <p:cBhvr>
                                        <p:cTn id="230" dur="1" fill="hold">
                                          <p:stCondLst>
                                            <p:cond delay="0"/>
                                          </p:stCondLst>
                                        </p:cTn>
                                        <p:tgtEl>
                                          <p:spTgt spid="162"/>
                                        </p:tgtEl>
                                        <p:attrNameLst>
                                          <p:attrName>style.visibility</p:attrName>
                                        </p:attrNameLst>
                                      </p:cBhvr>
                                      <p:to>
                                        <p:strVal val="visible"/>
                                      </p:to>
                                    </p:set>
                                    <p:animEffect transition="in" filter="wipe(down)">
                                      <p:cBhvr>
                                        <p:cTn id="231" dur="580">
                                          <p:stCondLst>
                                            <p:cond delay="0"/>
                                          </p:stCondLst>
                                        </p:cTn>
                                        <p:tgtEl>
                                          <p:spTgt spid="162"/>
                                        </p:tgtEl>
                                      </p:cBhvr>
                                    </p:animEffect>
                                    <p:anim calcmode="lin" valueType="num">
                                      <p:cBhvr>
                                        <p:cTn id="232" dur="1822" tmFilter="0,0; 0.14,0.36; 0.43,0.73; 0.71,0.91; 1.0,1.0">
                                          <p:stCondLst>
                                            <p:cond delay="0"/>
                                          </p:stCondLst>
                                        </p:cTn>
                                        <p:tgtEl>
                                          <p:spTgt spid="162"/>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162"/>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162"/>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162"/>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162"/>
                                        </p:tgtEl>
                                        <p:attrNameLst>
                                          <p:attrName>ppt_y</p:attrName>
                                        </p:attrNameLst>
                                      </p:cBhvr>
                                      <p:tavLst>
                                        <p:tav tm="0" fmla="#ppt_y-sin(pi*$)/81">
                                          <p:val>
                                            <p:fltVal val="0"/>
                                          </p:val>
                                        </p:tav>
                                        <p:tav tm="100000">
                                          <p:val>
                                            <p:fltVal val="1"/>
                                          </p:val>
                                        </p:tav>
                                      </p:tavLst>
                                    </p:anim>
                                    <p:animScale>
                                      <p:cBhvr>
                                        <p:cTn id="237" dur="26">
                                          <p:stCondLst>
                                            <p:cond delay="650"/>
                                          </p:stCondLst>
                                        </p:cTn>
                                        <p:tgtEl>
                                          <p:spTgt spid="162"/>
                                        </p:tgtEl>
                                      </p:cBhvr>
                                      <p:to x="100000" y="60000"/>
                                    </p:animScale>
                                    <p:animScale>
                                      <p:cBhvr>
                                        <p:cTn id="238" dur="166" decel="50000">
                                          <p:stCondLst>
                                            <p:cond delay="676"/>
                                          </p:stCondLst>
                                        </p:cTn>
                                        <p:tgtEl>
                                          <p:spTgt spid="162"/>
                                        </p:tgtEl>
                                      </p:cBhvr>
                                      <p:to x="100000" y="100000"/>
                                    </p:animScale>
                                    <p:animScale>
                                      <p:cBhvr>
                                        <p:cTn id="239" dur="26">
                                          <p:stCondLst>
                                            <p:cond delay="1312"/>
                                          </p:stCondLst>
                                        </p:cTn>
                                        <p:tgtEl>
                                          <p:spTgt spid="162"/>
                                        </p:tgtEl>
                                      </p:cBhvr>
                                      <p:to x="100000" y="80000"/>
                                    </p:animScale>
                                    <p:animScale>
                                      <p:cBhvr>
                                        <p:cTn id="240" dur="166" decel="50000">
                                          <p:stCondLst>
                                            <p:cond delay="1338"/>
                                          </p:stCondLst>
                                        </p:cTn>
                                        <p:tgtEl>
                                          <p:spTgt spid="162"/>
                                        </p:tgtEl>
                                      </p:cBhvr>
                                      <p:to x="100000" y="100000"/>
                                    </p:animScale>
                                    <p:animScale>
                                      <p:cBhvr>
                                        <p:cTn id="241" dur="26">
                                          <p:stCondLst>
                                            <p:cond delay="1642"/>
                                          </p:stCondLst>
                                        </p:cTn>
                                        <p:tgtEl>
                                          <p:spTgt spid="162"/>
                                        </p:tgtEl>
                                      </p:cBhvr>
                                      <p:to x="100000" y="90000"/>
                                    </p:animScale>
                                    <p:animScale>
                                      <p:cBhvr>
                                        <p:cTn id="242" dur="166" decel="50000">
                                          <p:stCondLst>
                                            <p:cond delay="1668"/>
                                          </p:stCondLst>
                                        </p:cTn>
                                        <p:tgtEl>
                                          <p:spTgt spid="162"/>
                                        </p:tgtEl>
                                      </p:cBhvr>
                                      <p:to x="100000" y="100000"/>
                                    </p:animScale>
                                    <p:animScale>
                                      <p:cBhvr>
                                        <p:cTn id="243" dur="26">
                                          <p:stCondLst>
                                            <p:cond delay="1808"/>
                                          </p:stCondLst>
                                        </p:cTn>
                                        <p:tgtEl>
                                          <p:spTgt spid="162"/>
                                        </p:tgtEl>
                                      </p:cBhvr>
                                      <p:to x="100000" y="95000"/>
                                    </p:animScale>
                                    <p:animScale>
                                      <p:cBhvr>
                                        <p:cTn id="244" dur="166" decel="50000">
                                          <p:stCondLst>
                                            <p:cond delay="1834"/>
                                          </p:stCondLst>
                                        </p:cTn>
                                        <p:tgtEl>
                                          <p:spTgt spid="162"/>
                                        </p:tgtEl>
                                      </p:cBhvr>
                                      <p:to x="100000" y="100000"/>
                                    </p:animScale>
                                  </p:childTnLst>
                                </p:cTn>
                              </p:par>
                              <p:par>
                                <p:cTn id="245" presetID="26" presetClass="entr" presetSubtype="0" fill="hold" nodeType="withEffect">
                                  <p:stCondLst>
                                    <p:cond delay="0"/>
                                  </p:stCondLst>
                                  <p:childTnLst>
                                    <p:set>
                                      <p:cBhvr>
                                        <p:cTn id="246" dur="1" fill="hold">
                                          <p:stCondLst>
                                            <p:cond delay="0"/>
                                          </p:stCondLst>
                                        </p:cTn>
                                        <p:tgtEl>
                                          <p:spTgt spid="163"/>
                                        </p:tgtEl>
                                        <p:attrNameLst>
                                          <p:attrName>style.visibility</p:attrName>
                                        </p:attrNameLst>
                                      </p:cBhvr>
                                      <p:to>
                                        <p:strVal val="visible"/>
                                      </p:to>
                                    </p:set>
                                    <p:animEffect transition="in" filter="wipe(down)">
                                      <p:cBhvr>
                                        <p:cTn id="247" dur="580">
                                          <p:stCondLst>
                                            <p:cond delay="0"/>
                                          </p:stCondLst>
                                        </p:cTn>
                                        <p:tgtEl>
                                          <p:spTgt spid="163"/>
                                        </p:tgtEl>
                                      </p:cBhvr>
                                    </p:animEffect>
                                    <p:anim calcmode="lin" valueType="num">
                                      <p:cBhvr>
                                        <p:cTn id="248" dur="1822" tmFilter="0,0; 0.14,0.36; 0.43,0.73; 0.71,0.91; 1.0,1.0">
                                          <p:stCondLst>
                                            <p:cond delay="0"/>
                                          </p:stCondLst>
                                        </p:cTn>
                                        <p:tgtEl>
                                          <p:spTgt spid="163"/>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163"/>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163"/>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163"/>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163"/>
                                        </p:tgtEl>
                                        <p:attrNameLst>
                                          <p:attrName>ppt_y</p:attrName>
                                        </p:attrNameLst>
                                      </p:cBhvr>
                                      <p:tavLst>
                                        <p:tav tm="0" fmla="#ppt_y-sin(pi*$)/81">
                                          <p:val>
                                            <p:fltVal val="0"/>
                                          </p:val>
                                        </p:tav>
                                        <p:tav tm="100000">
                                          <p:val>
                                            <p:fltVal val="1"/>
                                          </p:val>
                                        </p:tav>
                                      </p:tavLst>
                                    </p:anim>
                                    <p:animScale>
                                      <p:cBhvr>
                                        <p:cTn id="253" dur="26">
                                          <p:stCondLst>
                                            <p:cond delay="650"/>
                                          </p:stCondLst>
                                        </p:cTn>
                                        <p:tgtEl>
                                          <p:spTgt spid="163"/>
                                        </p:tgtEl>
                                      </p:cBhvr>
                                      <p:to x="100000" y="60000"/>
                                    </p:animScale>
                                    <p:animScale>
                                      <p:cBhvr>
                                        <p:cTn id="254" dur="166" decel="50000">
                                          <p:stCondLst>
                                            <p:cond delay="676"/>
                                          </p:stCondLst>
                                        </p:cTn>
                                        <p:tgtEl>
                                          <p:spTgt spid="163"/>
                                        </p:tgtEl>
                                      </p:cBhvr>
                                      <p:to x="100000" y="100000"/>
                                    </p:animScale>
                                    <p:animScale>
                                      <p:cBhvr>
                                        <p:cTn id="255" dur="26">
                                          <p:stCondLst>
                                            <p:cond delay="1312"/>
                                          </p:stCondLst>
                                        </p:cTn>
                                        <p:tgtEl>
                                          <p:spTgt spid="163"/>
                                        </p:tgtEl>
                                      </p:cBhvr>
                                      <p:to x="100000" y="80000"/>
                                    </p:animScale>
                                    <p:animScale>
                                      <p:cBhvr>
                                        <p:cTn id="256" dur="166" decel="50000">
                                          <p:stCondLst>
                                            <p:cond delay="1338"/>
                                          </p:stCondLst>
                                        </p:cTn>
                                        <p:tgtEl>
                                          <p:spTgt spid="163"/>
                                        </p:tgtEl>
                                      </p:cBhvr>
                                      <p:to x="100000" y="100000"/>
                                    </p:animScale>
                                    <p:animScale>
                                      <p:cBhvr>
                                        <p:cTn id="257" dur="26">
                                          <p:stCondLst>
                                            <p:cond delay="1642"/>
                                          </p:stCondLst>
                                        </p:cTn>
                                        <p:tgtEl>
                                          <p:spTgt spid="163"/>
                                        </p:tgtEl>
                                      </p:cBhvr>
                                      <p:to x="100000" y="90000"/>
                                    </p:animScale>
                                    <p:animScale>
                                      <p:cBhvr>
                                        <p:cTn id="258" dur="166" decel="50000">
                                          <p:stCondLst>
                                            <p:cond delay="1668"/>
                                          </p:stCondLst>
                                        </p:cTn>
                                        <p:tgtEl>
                                          <p:spTgt spid="163"/>
                                        </p:tgtEl>
                                      </p:cBhvr>
                                      <p:to x="100000" y="100000"/>
                                    </p:animScale>
                                    <p:animScale>
                                      <p:cBhvr>
                                        <p:cTn id="259" dur="26">
                                          <p:stCondLst>
                                            <p:cond delay="1808"/>
                                          </p:stCondLst>
                                        </p:cTn>
                                        <p:tgtEl>
                                          <p:spTgt spid="163"/>
                                        </p:tgtEl>
                                      </p:cBhvr>
                                      <p:to x="100000" y="95000"/>
                                    </p:animScale>
                                    <p:animScale>
                                      <p:cBhvr>
                                        <p:cTn id="260" dur="166" decel="50000">
                                          <p:stCondLst>
                                            <p:cond delay="1834"/>
                                          </p:stCondLst>
                                        </p:cTn>
                                        <p:tgtEl>
                                          <p:spTgt spid="163"/>
                                        </p:tgtEl>
                                      </p:cBhvr>
                                      <p:to x="100000" y="100000"/>
                                    </p:animScale>
                                  </p:childTnLst>
                                </p:cTn>
                              </p:par>
                              <p:par>
                                <p:cTn id="261" presetID="26" presetClass="entr" presetSubtype="0" fill="hold" nodeType="withEffect">
                                  <p:stCondLst>
                                    <p:cond delay="0"/>
                                  </p:stCondLst>
                                  <p:childTnLst>
                                    <p:set>
                                      <p:cBhvr>
                                        <p:cTn id="262" dur="1" fill="hold">
                                          <p:stCondLst>
                                            <p:cond delay="0"/>
                                          </p:stCondLst>
                                        </p:cTn>
                                        <p:tgtEl>
                                          <p:spTgt spid="164"/>
                                        </p:tgtEl>
                                        <p:attrNameLst>
                                          <p:attrName>style.visibility</p:attrName>
                                        </p:attrNameLst>
                                      </p:cBhvr>
                                      <p:to>
                                        <p:strVal val="visible"/>
                                      </p:to>
                                    </p:set>
                                    <p:animEffect transition="in" filter="wipe(down)">
                                      <p:cBhvr>
                                        <p:cTn id="263" dur="580">
                                          <p:stCondLst>
                                            <p:cond delay="0"/>
                                          </p:stCondLst>
                                        </p:cTn>
                                        <p:tgtEl>
                                          <p:spTgt spid="164"/>
                                        </p:tgtEl>
                                      </p:cBhvr>
                                    </p:animEffect>
                                    <p:anim calcmode="lin" valueType="num">
                                      <p:cBhvr>
                                        <p:cTn id="264" dur="1822" tmFilter="0,0; 0.14,0.36; 0.43,0.73; 0.71,0.91; 1.0,1.0">
                                          <p:stCondLst>
                                            <p:cond delay="0"/>
                                          </p:stCondLst>
                                        </p:cTn>
                                        <p:tgtEl>
                                          <p:spTgt spid="164"/>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164"/>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164"/>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164"/>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164"/>
                                        </p:tgtEl>
                                        <p:attrNameLst>
                                          <p:attrName>ppt_y</p:attrName>
                                        </p:attrNameLst>
                                      </p:cBhvr>
                                      <p:tavLst>
                                        <p:tav tm="0" fmla="#ppt_y-sin(pi*$)/81">
                                          <p:val>
                                            <p:fltVal val="0"/>
                                          </p:val>
                                        </p:tav>
                                        <p:tav tm="100000">
                                          <p:val>
                                            <p:fltVal val="1"/>
                                          </p:val>
                                        </p:tav>
                                      </p:tavLst>
                                    </p:anim>
                                    <p:animScale>
                                      <p:cBhvr>
                                        <p:cTn id="269" dur="26">
                                          <p:stCondLst>
                                            <p:cond delay="650"/>
                                          </p:stCondLst>
                                        </p:cTn>
                                        <p:tgtEl>
                                          <p:spTgt spid="164"/>
                                        </p:tgtEl>
                                      </p:cBhvr>
                                      <p:to x="100000" y="60000"/>
                                    </p:animScale>
                                    <p:animScale>
                                      <p:cBhvr>
                                        <p:cTn id="270" dur="166" decel="50000">
                                          <p:stCondLst>
                                            <p:cond delay="676"/>
                                          </p:stCondLst>
                                        </p:cTn>
                                        <p:tgtEl>
                                          <p:spTgt spid="164"/>
                                        </p:tgtEl>
                                      </p:cBhvr>
                                      <p:to x="100000" y="100000"/>
                                    </p:animScale>
                                    <p:animScale>
                                      <p:cBhvr>
                                        <p:cTn id="271" dur="26">
                                          <p:stCondLst>
                                            <p:cond delay="1312"/>
                                          </p:stCondLst>
                                        </p:cTn>
                                        <p:tgtEl>
                                          <p:spTgt spid="164"/>
                                        </p:tgtEl>
                                      </p:cBhvr>
                                      <p:to x="100000" y="80000"/>
                                    </p:animScale>
                                    <p:animScale>
                                      <p:cBhvr>
                                        <p:cTn id="272" dur="166" decel="50000">
                                          <p:stCondLst>
                                            <p:cond delay="1338"/>
                                          </p:stCondLst>
                                        </p:cTn>
                                        <p:tgtEl>
                                          <p:spTgt spid="164"/>
                                        </p:tgtEl>
                                      </p:cBhvr>
                                      <p:to x="100000" y="100000"/>
                                    </p:animScale>
                                    <p:animScale>
                                      <p:cBhvr>
                                        <p:cTn id="273" dur="26">
                                          <p:stCondLst>
                                            <p:cond delay="1642"/>
                                          </p:stCondLst>
                                        </p:cTn>
                                        <p:tgtEl>
                                          <p:spTgt spid="164"/>
                                        </p:tgtEl>
                                      </p:cBhvr>
                                      <p:to x="100000" y="90000"/>
                                    </p:animScale>
                                    <p:animScale>
                                      <p:cBhvr>
                                        <p:cTn id="274" dur="166" decel="50000">
                                          <p:stCondLst>
                                            <p:cond delay="1668"/>
                                          </p:stCondLst>
                                        </p:cTn>
                                        <p:tgtEl>
                                          <p:spTgt spid="164"/>
                                        </p:tgtEl>
                                      </p:cBhvr>
                                      <p:to x="100000" y="100000"/>
                                    </p:animScale>
                                    <p:animScale>
                                      <p:cBhvr>
                                        <p:cTn id="275" dur="26">
                                          <p:stCondLst>
                                            <p:cond delay="1808"/>
                                          </p:stCondLst>
                                        </p:cTn>
                                        <p:tgtEl>
                                          <p:spTgt spid="164"/>
                                        </p:tgtEl>
                                      </p:cBhvr>
                                      <p:to x="100000" y="95000"/>
                                    </p:animScale>
                                    <p:animScale>
                                      <p:cBhvr>
                                        <p:cTn id="276" dur="166" decel="50000">
                                          <p:stCondLst>
                                            <p:cond delay="1834"/>
                                          </p:stCondLst>
                                        </p:cTn>
                                        <p:tgtEl>
                                          <p:spTgt spid="164"/>
                                        </p:tgtEl>
                                      </p:cBhvr>
                                      <p:to x="100000" y="100000"/>
                                    </p:animScale>
                                  </p:childTnLst>
                                </p:cTn>
                              </p:par>
                              <p:par>
                                <p:cTn id="277" presetID="26" presetClass="entr" presetSubtype="0" fill="hold" nodeType="withEffect">
                                  <p:stCondLst>
                                    <p:cond delay="0"/>
                                  </p:stCondLst>
                                  <p:childTnLst>
                                    <p:set>
                                      <p:cBhvr>
                                        <p:cTn id="278" dur="1" fill="hold">
                                          <p:stCondLst>
                                            <p:cond delay="0"/>
                                          </p:stCondLst>
                                        </p:cTn>
                                        <p:tgtEl>
                                          <p:spTgt spid="165"/>
                                        </p:tgtEl>
                                        <p:attrNameLst>
                                          <p:attrName>style.visibility</p:attrName>
                                        </p:attrNameLst>
                                      </p:cBhvr>
                                      <p:to>
                                        <p:strVal val="visible"/>
                                      </p:to>
                                    </p:set>
                                    <p:animEffect transition="in" filter="wipe(down)">
                                      <p:cBhvr>
                                        <p:cTn id="279" dur="580">
                                          <p:stCondLst>
                                            <p:cond delay="0"/>
                                          </p:stCondLst>
                                        </p:cTn>
                                        <p:tgtEl>
                                          <p:spTgt spid="165"/>
                                        </p:tgtEl>
                                      </p:cBhvr>
                                    </p:animEffect>
                                    <p:anim calcmode="lin" valueType="num">
                                      <p:cBhvr>
                                        <p:cTn id="280" dur="1822" tmFilter="0,0; 0.14,0.36; 0.43,0.73; 0.71,0.91; 1.0,1.0">
                                          <p:stCondLst>
                                            <p:cond delay="0"/>
                                          </p:stCondLst>
                                        </p:cTn>
                                        <p:tgtEl>
                                          <p:spTgt spid="165"/>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165"/>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165"/>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165"/>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165"/>
                                        </p:tgtEl>
                                        <p:attrNameLst>
                                          <p:attrName>ppt_y</p:attrName>
                                        </p:attrNameLst>
                                      </p:cBhvr>
                                      <p:tavLst>
                                        <p:tav tm="0" fmla="#ppt_y-sin(pi*$)/81">
                                          <p:val>
                                            <p:fltVal val="0"/>
                                          </p:val>
                                        </p:tav>
                                        <p:tav tm="100000">
                                          <p:val>
                                            <p:fltVal val="1"/>
                                          </p:val>
                                        </p:tav>
                                      </p:tavLst>
                                    </p:anim>
                                    <p:animScale>
                                      <p:cBhvr>
                                        <p:cTn id="285" dur="26">
                                          <p:stCondLst>
                                            <p:cond delay="650"/>
                                          </p:stCondLst>
                                        </p:cTn>
                                        <p:tgtEl>
                                          <p:spTgt spid="165"/>
                                        </p:tgtEl>
                                      </p:cBhvr>
                                      <p:to x="100000" y="60000"/>
                                    </p:animScale>
                                    <p:animScale>
                                      <p:cBhvr>
                                        <p:cTn id="286" dur="166" decel="50000">
                                          <p:stCondLst>
                                            <p:cond delay="676"/>
                                          </p:stCondLst>
                                        </p:cTn>
                                        <p:tgtEl>
                                          <p:spTgt spid="165"/>
                                        </p:tgtEl>
                                      </p:cBhvr>
                                      <p:to x="100000" y="100000"/>
                                    </p:animScale>
                                    <p:animScale>
                                      <p:cBhvr>
                                        <p:cTn id="287" dur="26">
                                          <p:stCondLst>
                                            <p:cond delay="1312"/>
                                          </p:stCondLst>
                                        </p:cTn>
                                        <p:tgtEl>
                                          <p:spTgt spid="165"/>
                                        </p:tgtEl>
                                      </p:cBhvr>
                                      <p:to x="100000" y="80000"/>
                                    </p:animScale>
                                    <p:animScale>
                                      <p:cBhvr>
                                        <p:cTn id="288" dur="166" decel="50000">
                                          <p:stCondLst>
                                            <p:cond delay="1338"/>
                                          </p:stCondLst>
                                        </p:cTn>
                                        <p:tgtEl>
                                          <p:spTgt spid="165"/>
                                        </p:tgtEl>
                                      </p:cBhvr>
                                      <p:to x="100000" y="100000"/>
                                    </p:animScale>
                                    <p:animScale>
                                      <p:cBhvr>
                                        <p:cTn id="289" dur="26">
                                          <p:stCondLst>
                                            <p:cond delay="1642"/>
                                          </p:stCondLst>
                                        </p:cTn>
                                        <p:tgtEl>
                                          <p:spTgt spid="165"/>
                                        </p:tgtEl>
                                      </p:cBhvr>
                                      <p:to x="100000" y="90000"/>
                                    </p:animScale>
                                    <p:animScale>
                                      <p:cBhvr>
                                        <p:cTn id="290" dur="166" decel="50000">
                                          <p:stCondLst>
                                            <p:cond delay="1668"/>
                                          </p:stCondLst>
                                        </p:cTn>
                                        <p:tgtEl>
                                          <p:spTgt spid="165"/>
                                        </p:tgtEl>
                                      </p:cBhvr>
                                      <p:to x="100000" y="100000"/>
                                    </p:animScale>
                                    <p:animScale>
                                      <p:cBhvr>
                                        <p:cTn id="291" dur="26">
                                          <p:stCondLst>
                                            <p:cond delay="1808"/>
                                          </p:stCondLst>
                                        </p:cTn>
                                        <p:tgtEl>
                                          <p:spTgt spid="165"/>
                                        </p:tgtEl>
                                      </p:cBhvr>
                                      <p:to x="100000" y="95000"/>
                                    </p:animScale>
                                    <p:animScale>
                                      <p:cBhvr>
                                        <p:cTn id="292" dur="166" decel="50000">
                                          <p:stCondLst>
                                            <p:cond delay="1834"/>
                                          </p:stCondLst>
                                        </p:cTn>
                                        <p:tgtEl>
                                          <p:spTgt spid="165"/>
                                        </p:tgtEl>
                                      </p:cBhvr>
                                      <p:to x="100000" y="100000"/>
                                    </p:animScale>
                                  </p:childTnLst>
                                </p:cTn>
                              </p:par>
                              <p:par>
                                <p:cTn id="293" presetID="26" presetClass="entr" presetSubtype="0" fill="hold" nodeType="withEffect">
                                  <p:stCondLst>
                                    <p:cond delay="0"/>
                                  </p:stCondLst>
                                  <p:childTnLst>
                                    <p:set>
                                      <p:cBhvr>
                                        <p:cTn id="294" dur="1" fill="hold">
                                          <p:stCondLst>
                                            <p:cond delay="0"/>
                                          </p:stCondLst>
                                        </p:cTn>
                                        <p:tgtEl>
                                          <p:spTgt spid="166"/>
                                        </p:tgtEl>
                                        <p:attrNameLst>
                                          <p:attrName>style.visibility</p:attrName>
                                        </p:attrNameLst>
                                      </p:cBhvr>
                                      <p:to>
                                        <p:strVal val="visible"/>
                                      </p:to>
                                    </p:set>
                                    <p:animEffect transition="in" filter="wipe(down)">
                                      <p:cBhvr>
                                        <p:cTn id="295" dur="580">
                                          <p:stCondLst>
                                            <p:cond delay="0"/>
                                          </p:stCondLst>
                                        </p:cTn>
                                        <p:tgtEl>
                                          <p:spTgt spid="166"/>
                                        </p:tgtEl>
                                      </p:cBhvr>
                                    </p:animEffect>
                                    <p:anim calcmode="lin" valueType="num">
                                      <p:cBhvr>
                                        <p:cTn id="296" dur="1822" tmFilter="0,0; 0.14,0.36; 0.43,0.73; 0.71,0.91; 1.0,1.0">
                                          <p:stCondLst>
                                            <p:cond delay="0"/>
                                          </p:stCondLst>
                                        </p:cTn>
                                        <p:tgtEl>
                                          <p:spTgt spid="166"/>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166"/>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166"/>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166"/>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166"/>
                                        </p:tgtEl>
                                        <p:attrNameLst>
                                          <p:attrName>ppt_y</p:attrName>
                                        </p:attrNameLst>
                                      </p:cBhvr>
                                      <p:tavLst>
                                        <p:tav tm="0" fmla="#ppt_y-sin(pi*$)/81">
                                          <p:val>
                                            <p:fltVal val="0"/>
                                          </p:val>
                                        </p:tav>
                                        <p:tav tm="100000">
                                          <p:val>
                                            <p:fltVal val="1"/>
                                          </p:val>
                                        </p:tav>
                                      </p:tavLst>
                                    </p:anim>
                                    <p:animScale>
                                      <p:cBhvr>
                                        <p:cTn id="301" dur="26">
                                          <p:stCondLst>
                                            <p:cond delay="650"/>
                                          </p:stCondLst>
                                        </p:cTn>
                                        <p:tgtEl>
                                          <p:spTgt spid="166"/>
                                        </p:tgtEl>
                                      </p:cBhvr>
                                      <p:to x="100000" y="60000"/>
                                    </p:animScale>
                                    <p:animScale>
                                      <p:cBhvr>
                                        <p:cTn id="302" dur="166" decel="50000">
                                          <p:stCondLst>
                                            <p:cond delay="676"/>
                                          </p:stCondLst>
                                        </p:cTn>
                                        <p:tgtEl>
                                          <p:spTgt spid="166"/>
                                        </p:tgtEl>
                                      </p:cBhvr>
                                      <p:to x="100000" y="100000"/>
                                    </p:animScale>
                                    <p:animScale>
                                      <p:cBhvr>
                                        <p:cTn id="303" dur="26">
                                          <p:stCondLst>
                                            <p:cond delay="1312"/>
                                          </p:stCondLst>
                                        </p:cTn>
                                        <p:tgtEl>
                                          <p:spTgt spid="166"/>
                                        </p:tgtEl>
                                      </p:cBhvr>
                                      <p:to x="100000" y="80000"/>
                                    </p:animScale>
                                    <p:animScale>
                                      <p:cBhvr>
                                        <p:cTn id="304" dur="166" decel="50000">
                                          <p:stCondLst>
                                            <p:cond delay="1338"/>
                                          </p:stCondLst>
                                        </p:cTn>
                                        <p:tgtEl>
                                          <p:spTgt spid="166"/>
                                        </p:tgtEl>
                                      </p:cBhvr>
                                      <p:to x="100000" y="100000"/>
                                    </p:animScale>
                                    <p:animScale>
                                      <p:cBhvr>
                                        <p:cTn id="305" dur="26">
                                          <p:stCondLst>
                                            <p:cond delay="1642"/>
                                          </p:stCondLst>
                                        </p:cTn>
                                        <p:tgtEl>
                                          <p:spTgt spid="166"/>
                                        </p:tgtEl>
                                      </p:cBhvr>
                                      <p:to x="100000" y="90000"/>
                                    </p:animScale>
                                    <p:animScale>
                                      <p:cBhvr>
                                        <p:cTn id="306" dur="166" decel="50000">
                                          <p:stCondLst>
                                            <p:cond delay="1668"/>
                                          </p:stCondLst>
                                        </p:cTn>
                                        <p:tgtEl>
                                          <p:spTgt spid="166"/>
                                        </p:tgtEl>
                                      </p:cBhvr>
                                      <p:to x="100000" y="100000"/>
                                    </p:animScale>
                                    <p:animScale>
                                      <p:cBhvr>
                                        <p:cTn id="307" dur="26">
                                          <p:stCondLst>
                                            <p:cond delay="1808"/>
                                          </p:stCondLst>
                                        </p:cTn>
                                        <p:tgtEl>
                                          <p:spTgt spid="166"/>
                                        </p:tgtEl>
                                      </p:cBhvr>
                                      <p:to x="100000" y="95000"/>
                                    </p:animScale>
                                    <p:animScale>
                                      <p:cBhvr>
                                        <p:cTn id="308" dur="166" decel="50000">
                                          <p:stCondLst>
                                            <p:cond delay="1834"/>
                                          </p:stCondLst>
                                        </p:cTn>
                                        <p:tgtEl>
                                          <p:spTgt spid="166"/>
                                        </p:tgtEl>
                                      </p:cBhvr>
                                      <p:to x="100000" y="100000"/>
                                    </p:animScale>
                                  </p:childTnLst>
                                </p:cTn>
                              </p:par>
                              <p:par>
                                <p:cTn id="309" presetID="26" presetClass="entr" presetSubtype="0" fill="hold" nodeType="withEffect">
                                  <p:stCondLst>
                                    <p:cond delay="0"/>
                                  </p:stCondLst>
                                  <p:childTnLst>
                                    <p:set>
                                      <p:cBhvr>
                                        <p:cTn id="310" dur="1" fill="hold">
                                          <p:stCondLst>
                                            <p:cond delay="0"/>
                                          </p:stCondLst>
                                        </p:cTn>
                                        <p:tgtEl>
                                          <p:spTgt spid="167"/>
                                        </p:tgtEl>
                                        <p:attrNameLst>
                                          <p:attrName>style.visibility</p:attrName>
                                        </p:attrNameLst>
                                      </p:cBhvr>
                                      <p:to>
                                        <p:strVal val="visible"/>
                                      </p:to>
                                    </p:set>
                                    <p:animEffect transition="in" filter="wipe(down)">
                                      <p:cBhvr>
                                        <p:cTn id="311" dur="580">
                                          <p:stCondLst>
                                            <p:cond delay="0"/>
                                          </p:stCondLst>
                                        </p:cTn>
                                        <p:tgtEl>
                                          <p:spTgt spid="167"/>
                                        </p:tgtEl>
                                      </p:cBhvr>
                                    </p:animEffect>
                                    <p:anim calcmode="lin" valueType="num">
                                      <p:cBhvr>
                                        <p:cTn id="312" dur="1822" tmFilter="0,0; 0.14,0.36; 0.43,0.73; 0.71,0.91; 1.0,1.0">
                                          <p:stCondLst>
                                            <p:cond delay="0"/>
                                          </p:stCondLst>
                                        </p:cTn>
                                        <p:tgtEl>
                                          <p:spTgt spid="167"/>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167"/>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167"/>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167"/>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167"/>
                                        </p:tgtEl>
                                        <p:attrNameLst>
                                          <p:attrName>ppt_y</p:attrName>
                                        </p:attrNameLst>
                                      </p:cBhvr>
                                      <p:tavLst>
                                        <p:tav tm="0" fmla="#ppt_y-sin(pi*$)/81">
                                          <p:val>
                                            <p:fltVal val="0"/>
                                          </p:val>
                                        </p:tav>
                                        <p:tav tm="100000">
                                          <p:val>
                                            <p:fltVal val="1"/>
                                          </p:val>
                                        </p:tav>
                                      </p:tavLst>
                                    </p:anim>
                                    <p:animScale>
                                      <p:cBhvr>
                                        <p:cTn id="317" dur="26">
                                          <p:stCondLst>
                                            <p:cond delay="650"/>
                                          </p:stCondLst>
                                        </p:cTn>
                                        <p:tgtEl>
                                          <p:spTgt spid="167"/>
                                        </p:tgtEl>
                                      </p:cBhvr>
                                      <p:to x="100000" y="60000"/>
                                    </p:animScale>
                                    <p:animScale>
                                      <p:cBhvr>
                                        <p:cTn id="318" dur="166" decel="50000">
                                          <p:stCondLst>
                                            <p:cond delay="676"/>
                                          </p:stCondLst>
                                        </p:cTn>
                                        <p:tgtEl>
                                          <p:spTgt spid="167"/>
                                        </p:tgtEl>
                                      </p:cBhvr>
                                      <p:to x="100000" y="100000"/>
                                    </p:animScale>
                                    <p:animScale>
                                      <p:cBhvr>
                                        <p:cTn id="319" dur="26">
                                          <p:stCondLst>
                                            <p:cond delay="1312"/>
                                          </p:stCondLst>
                                        </p:cTn>
                                        <p:tgtEl>
                                          <p:spTgt spid="167"/>
                                        </p:tgtEl>
                                      </p:cBhvr>
                                      <p:to x="100000" y="80000"/>
                                    </p:animScale>
                                    <p:animScale>
                                      <p:cBhvr>
                                        <p:cTn id="320" dur="166" decel="50000">
                                          <p:stCondLst>
                                            <p:cond delay="1338"/>
                                          </p:stCondLst>
                                        </p:cTn>
                                        <p:tgtEl>
                                          <p:spTgt spid="167"/>
                                        </p:tgtEl>
                                      </p:cBhvr>
                                      <p:to x="100000" y="100000"/>
                                    </p:animScale>
                                    <p:animScale>
                                      <p:cBhvr>
                                        <p:cTn id="321" dur="26">
                                          <p:stCondLst>
                                            <p:cond delay="1642"/>
                                          </p:stCondLst>
                                        </p:cTn>
                                        <p:tgtEl>
                                          <p:spTgt spid="167"/>
                                        </p:tgtEl>
                                      </p:cBhvr>
                                      <p:to x="100000" y="90000"/>
                                    </p:animScale>
                                    <p:animScale>
                                      <p:cBhvr>
                                        <p:cTn id="322" dur="166" decel="50000">
                                          <p:stCondLst>
                                            <p:cond delay="1668"/>
                                          </p:stCondLst>
                                        </p:cTn>
                                        <p:tgtEl>
                                          <p:spTgt spid="167"/>
                                        </p:tgtEl>
                                      </p:cBhvr>
                                      <p:to x="100000" y="100000"/>
                                    </p:animScale>
                                    <p:animScale>
                                      <p:cBhvr>
                                        <p:cTn id="323" dur="26">
                                          <p:stCondLst>
                                            <p:cond delay="1808"/>
                                          </p:stCondLst>
                                        </p:cTn>
                                        <p:tgtEl>
                                          <p:spTgt spid="167"/>
                                        </p:tgtEl>
                                      </p:cBhvr>
                                      <p:to x="100000" y="95000"/>
                                    </p:animScale>
                                    <p:animScale>
                                      <p:cBhvr>
                                        <p:cTn id="324" dur="166" decel="50000">
                                          <p:stCondLst>
                                            <p:cond delay="1834"/>
                                          </p:stCondLst>
                                        </p:cTn>
                                        <p:tgtEl>
                                          <p:spTgt spid="167"/>
                                        </p:tgtEl>
                                      </p:cBhvr>
                                      <p:to x="100000" y="100000"/>
                                    </p:animScale>
                                  </p:childTnLst>
                                </p:cTn>
                              </p:par>
                              <p:par>
                                <p:cTn id="325" presetID="26" presetClass="entr" presetSubtype="0" fill="hold" nodeType="withEffect">
                                  <p:stCondLst>
                                    <p:cond delay="0"/>
                                  </p:stCondLst>
                                  <p:childTnLst>
                                    <p:set>
                                      <p:cBhvr>
                                        <p:cTn id="326" dur="1" fill="hold">
                                          <p:stCondLst>
                                            <p:cond delay="0"/>
                                          </p:stCondLst>
                                        </p:cTn>
                                        <p:tgtEl>
                                          <p:spTgt spid="168"/>
                                        </p:tgtEl>
                                        <p:attrNameLst>
                                          <p:attrName>style.visibility</p:attrName>
                                        </p:attrNameLst>
                                      </p:cBhvr>
                                      <p:to>
                                        <p:strVal val="visible"/>
                                      </p:to>
                                    </p:set>
                                    <p:animEffect transition="in" filter="wipe(down)">
                                      <p:cBhvr>
                                        <p:cTn id="327" dur="580">
                                          <p:stCondLst>
                                            <p:cond delay="0"/>
                                          </p:stCondLst>
                                        </p:cTn>
                                        <p:tgtEl>
                                          <p:spTgt spid="168"/>
                                        </p:tgtEl>
                                      </p:cBhvr>
                                    </p:animEffect>
                                    <p:anim calcmode="lin" valueType="num">
                                      <p:cBhvr>
                                        <p:cTn id="328" dur="1822" tmFilter="0,0; 0.14,0.36; 0.43,0.73; 0.71,0.91; 1.0,1.0">
                                          <p:stCondLst>
                                            <p:cond delay="0"/>
                                          </p:stCondLst>
                                        </p:cTn>
                                        <p:tgtEl>
                                          <p:spTgt spid="168"/>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168"/>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168"/>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168"/>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168"/>
                                        </p:tgtEl>
                                        <p:attrNameLst>
                                          <p:attrName>ppt_y</p:attrName>
                                        </p:attrNameLst>
                                      </p:cBhvr>
                                      <p:tavLst>
                                        <p:tav tm="0" fmla="#ppt_y-sin(pi*$)/81">
                                          <p:val>
                                            <p:fltVal val="0"/>
                                          </p:val>
                                        </p:tav>
                                        <p:tav tm="100000">
                                          <p:val>
                                            <p:fltVal val="1"/>
                                          </p:val>
                                        </p:tav>
                                      </p:tavLst>
                                    </p:anim>
                                    <p:animScale>
                                      <p:cBhvr>
                                        <p:cTn id="333" dur="26">
                                          <p:stCondLst>
                                            <p:cond delay="650"/>
                                          </p:stCondLst>
                                        </p:cTn>
                                        <p:tgtEl>
                                          <p:spTgt spid="168"/>
                                        </p:tgtEl>
                                      </p:cBhvr>
                                      <p:to x="100000" y="60000"/>
                                    </p:animScale>
                                    <p:animScale>
                                      <p:cBhvr>
                                        <p:cTn id="334" dur="166" decel="50000">
                                          <p:stCondLst>
                                            <p:cond delay="676"/>
                                          </p:stCondLst>
                                        </p:cTn>
                                        <p:tgtEl>
                                          <p:spTgt spid="168"/>
                                        </p:tgtEl>
                                      </p:cBhvr>
                                      <p:to x="100000" y="100000"/>
                                    </p:animScale>
                                    <p:animScale>
                                      <p:cBhvr>
                                        <p:cTn id="335" dur="26">
                                          <p:stCondLst>
                                            <p:cond delay="1312"/>
                                          </p:stCondLst>
                                        </p:cTn>
                                        <p:tgtEl>
                                          <p:spTgt spid="168"/>
                                        </p:tgtEl>
                                      </p:cBhvr>
                                      <p:to x="100000" y="80000"/>
                                    </p:animScale>
                                    <p:animScale>
                                      <p:cBhvr>
                                        <p:cTn id="336" dur="166" decel="50000">
                                          <p:stCondLst>
                                            <p:cond delay="1338"/>
                                          </p:stCondLst>
                                        </p:cTn>
                                        <p:tgtEl>
                                          <p:spTgt spid="168"/>
                                        </p:tgtEl>
                                      </p:cBhvr>
                                      <p:to x="100000" y="100000"/>
                                    </p:animScale>
                                    <p:animScale>
                                      <p:cBhvr>
                                        <p:cTn id="337" dur="26">
                                          <p:stCondLst>
                                            <p:cond delay="1642"/>
                                          </p:stCondLst>
                                        </p:cTn>
                                        <p:tgtEl>
                                          <p:spTgt spid="168"/>
                                        </p:tgtEl>
                                      </p:cBhvr>
                                      <p:to x="100000" y="90000"/>
                                    </p:animScale>
                                    <p:animScale>
                                      <p:cBhvr>
                                        <p:cTn id="338" dur="166" decel="50000">
                                          <p:stCondLst>
                                            <p:cond delay="1668"/>
                                          </p:stCondLst>
                                        </p:cTn>
                                        <p:tgtEl>
                                          <p:spTgt spid="168"/>
                                        </p:tgtEl>
                                      </p:cBhvr>
                                      <p:to x="100000" y="100000"/>
                                    </p:animScale>
                                    <p:animScale>
                                      <p:cBhvr>
                                        <p:cTn id="339" dur="26">
                                          <p:stCondLst>
                                            <p:cond delay="1808"/>
                                          </p:stCondLst>
                                        </p:cTn>
                                        <p:tgtEl>
                                          <p:spTgt spid="168"/>
                                        </p:tgtEl>
                                      </p:cBhvr>
                                      <p:to x="100000" y="95000"/>
                                    </p:animScale>
                                    <p:animScale>
                                      <p:cBhvr>
                                        <p:cTn id="340" dur="166" decel="50000">
                                          <p:stCondLst>
                                            <p:cond delay="1834"/>
                                          </p:stCondLst>
                                        </p:cTn>
                                        <p:tgtEl>
                                          <p:spTgt spid="168"/>
                                        </p:tgtEl>
                                      </p:cBhvr>
                                      <p:to x="100000" y="100000"/>
                                    </p:animScale>
                                  </p:childTnLst>
                                </p:cTn>
                              </p:par>
                              <p:par>
                                <p:cTn id="341" presetID="26" presetClass="entr" presetSubtype="0" fill="hold" nodeType="withEffect">
                                  <p:stCondLst>
                                    <p:cond delay="0"/>
                                  </p:stCondLst>
                                  <p:childTnLst>
                                    <p:set>
                                      <p:cBhvr>
                                        <p:cTn id="342" dur="1" fill="hold">
                                          <p:stCondLst>
                                            <p:cond delay="0"/>
                                          </p:stCondLst>
                                        </p:cTn>
                                        <p:tgtEl>
                                          <p:spTgt spid="169"/>
                                        </p:tgtEl>
                                        <p:attrNameLst>
                                          <p:attrName>style.visibility</p:attrName>
                                        </p:attrNameLst>
                                      </p:cBhvr>
                                      <p:to>
                                        <p:strVal val="visible"/>
                                      </p:to>
                                    </p:set>
                                    <p:animEffect transition="in" filter="wipe(down)">
                                      <p:cBhvr>
                                        <p:cTn id="343" dur="580">
                                          <p:stCondLst>
                                            <p:cond delay="0"/>
                                          </p:stCondLst>
                                        </p:cTn>
                                        <p:tgtEl>
                                          <p:spTgt spid="169"/>
                                        </p:tgtEl>
                                      </p:cBhvr>
                                    </p:animEffect>
                                    <p:anim calcmode="lin" valueType="num">
                                      <p:cBhvr>
                                        <p:cTn id="344"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349" dur="26">
                                          <p:stCondLst>
                                            <p:cond delay="650"/>
                                          </p:stCondLst>
                                        </p:cTn>
                                        <p:tgtEl>
                                          <p:spTgt spid="169"/>
                                        </p:tgtEl>
                                      </p:cBhvr>
                                      <p:to x="100000" y="60000"/>
                                    </p:animScale>
                                    <p:animScale>
                                      <p:cBhvr>
                                        <p:cTn id="350" dur="166" decel="50000">
                                          <p:stCondLst>
                                            <p:cond delay="676"/>
                                          </p:stCondLst>
                                        </p:cTn>
                                        <p:tgtEl>
                                          <p:spTgt spid="169"/>
                                        </p:tgtEl>
                                      </p:cBhvr>
                                      <p:to x="100000" y="100000"/>
                                    </p:animScale>
                                    <p:animScale>
                                      <p:cBhvr>
                                        <p:cTn id="351" dur="26">
                                          <p:stCondLst>
                                            <p:cond delay="1312"/>
                                          </p:stCondLst>
                                        </p:cTn>
                                        <p:tgtEl>
                                          <p:spTgt spid="169"/>
                                        </p:tgtEl>
                                      </p:cBhvr>
                                      <p:to x="100000" y="80000"/>
                                    </p:animScale>
                                    <p:animScale>
                                      <p:cBhvr>
                                        <p:cTn id="352" dur="166" decel="50000">
                                          <p:stCondLst>
                                            <p:cond delay="1338"/>
                                          </p:stCondLst>
                                        </p:cTn>
                                        <p:tgtEl>
                                          <p:spTgt spid="169"/>
                                        </p:tgtEl>
                                      </p:cBhvr>
                                      <p:to x="100000" y="100000"/>
                                    </p:animScale>
                                    <p:animScale>
                                      <p:cBhvr>
                                        <p:cTn id="353" dur="26">
                                          <p:stCondLst>
                                            <p:cond delay="1642"/>
                                          </p:stCondLst>
                                        </p:cTn>
                                        <p:tgtEl>
                                          <p:spTgt spid="169"/>
                                        </p:tgtEl>
                                      </p:cBhvr>
                                      <p:to x="100000" y="90000"/>
                                    </p:animScale>
                                    <p:animScale>
                                      <p:cBhvr>
                                        <p:cTn id="354" dur="166" decel="50000">
                                          <p:stCondLst>
                                            <p:cond delay="1668"/>
                                          </p:stCondLst>
                                        </p:cTn>
                                        <p:tgtEl>
                                          <p:spTgt spid="169"/>
                                        </p:tgtEl>
                                      </p:cBhvr>
                                      <p:to x="100000" y="100000"/>
                                    </p:animScale>
                                    <p:animScale>
                                      <p:cBhvr>
                                        <p:cTn id="355" dur="26">
                                          <p:stCondLst>
                                            <p:cond delay="1808"/>
                                          </p:stCondLst>
                                        </p:cTn>
                                        <p:tgtEl>
                                          <p:spTgt spid="169"/>
                                        </p:tgtEl>
                                      </p:cBhvr>
                                      <p:to x="100000" y="95000"/>
                                    </p:animScale>
                                    <p:animScale>
                                      <p:cBhvr>
                                        <p:cTn id="356" dur="166" decel="50000">
                                          <p:stCondLst>
                                            <p:cond delay="1834"/>
                                          </p:stCondLst>
                                        </p:cTn>
                                        <p:tgtEl>
                                          <p:spTgt spid="169"/>
                                        </p:tgtEl>
                                      </p:cBhvr>
                                      <p:to x="100000" y="100000"/>
                                    </p:animScale>
                                  </p:childTnLst>
                                </p:cTn>
                              </p:par>
                              <p:par>
                                <p:cTn id="357" presetID="26" presetClass="entr" presetSubtype="0" fill="hold" nodeType="withEffect">
                                  <p:stCondLst>
                                    <p:cond delay="0"/>
                                  </p:stCondLst>
                                  <p:childTnLst>
                                    <p:set>
                                      <p:cBhvr>
                                        <p:cTn id="358" dur="1" fill="hold">
                                          <p:stCondLst>
                                            <p:cond delay="0"/>
                                          </p:stCondLst>
                                        </p:cTn>
                                        <p:tgtEl>
                                          <p:spTgt spid="170"/>
                                        </p:tgtEl>
                                        <p:attrNameLst>
                                          <p:attrName>style.visibility</p:attrName>
                                        </p:attrNameLst>
                                      </p:cBhvr>
                                      <p:to>
                                        <p:strVal val="visible"/>
                                      </p:to>
                                    </p:set>
                                    <p:animEffect transition="in" filter="wipe(down)">
                                      <p:cBhvr>
                                        <p:cTn id="359" dur="580">
                                          <p:stCondLst>
                                            <p:cond delay="0"/>
                                          </p:stCondLst>
                                        </p:cTn>
                                        <p:tgtEl>
                                          <p:spTgt spid="170"/>
                                        </p:tgtEl>
                                      </p:cBhvr>
                                    </p:animEffect>
                                    <p:anim calcmode="lin" valueType="num">
                                      <p:cBhvr>
                                        <p:cTn id="360" dur="1822" tmFilter="0,0; 0.14,0.36; 0.43,0.73; 0.71,0.91; 1.0,1.0">
                                          <p:stCondLst>
                                            <p:cond delay="0"/>
                                          </p:stCondLst>
                                        </p:cTn>
                                        <p:tgtEl>
                                          <p:spTgt spid="170"/>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170"/>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170"/>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170"/>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170"/>
                                        </p:tgtEl>
                                        <p:attrNameLst>
                                          <p:attrName>ppt_y</p:attrName>
                                        </p:attrNameLst>
                                      </p:cBhvr>
                                      <p:tavLst>
                                        <p:tav tm="0" fmla="#ppt_y-sin(pi*$)/81">
                                          <p:val>
                                            <p:fltVal val="0"/>
                                          </p:val>
                                        </p:tav>
                                        <p:tav tm="100000">
                                          <p:val>
                                            <p:fltVal val="1"/>
                                          </p:val>
                                        </p:tav>
                                      </p:tavLst>
                                    </p:anim>
                                    <p:animScale>
                                      <p:cBhvr>
                                        <p:cTn id="365" dur="26">
                                          <p:stCondLst>
                                            <p:cond delay="650"/>
                                          </p:stCondLst>
                                        </p:cTn>
                                        <p:tgtEl>
                                          <p:spTgt spid="170"/>
                                        </p:tgtEl>
                                      </p:cBhvr>
                                      <p:to x="100000" y="60000"/>
                                    </p:animScale>
                                    <p:animScale>
                                      <p:cBhvr>
                                        <p:cTn id="366" dur="166" decel="50000">
                                          <p:stCondLst>
                                            <p:cond delay="676"/>
                                          </p:stCondLst>
                                        </p:cTn>
                                        <p:tgtEl>
                                          <p:spTgt spid="170"/>
                                        </p:tgtEl>
                                      </p:cBhvr>
                                      <p:to x="100000" y="100000"/>
                                    </p:animScale>
                                    <p:animScale>
                                      <p:cBhvr>
                                        <p:cTn id="367" dur="26">
                                          <p:stCondLst>
                                            <p:cond delay="1312"/>
                                          </p:stCondLst>
                                        </p:cTn>
                                        <p:tgtEl>
                                          <p:spTgt spid="170"/>
                                        </p:tgtEl>
                                      </p:cBhvr>
                                      <p:to x="100000" y="80000"/>
                                    </p:animScale>
                                    <p:animScale>
                                      <p:cBhvr>
                                        <p:cTn id="368" dur="166" decel="50000">
                                          <p:stCondLst>
                                            <p:cond delay="1338"/>
                                          </p:stCondLst>
                                        </p:cTn>
                                        <p:tgtEl>
                                          <p:spTgt spid="170"/>
                                        </p:tgtEl>
                                      </p:cBhvr>
                                      <p:to x="100000" y="100000"/>
                                    </p:animScale>
                                    <p:animScale>
                                      <p:cBhvr>
                                        <p:cTn id="369" dur="26">
                                          <p:stCondLst>
                                            <p:cond delay="1642"/>
                                          </p:stCondLst>
                                        </p:cTn>
                                        <p:tgtEl>
                                          <p:spTgt spid="170"/>
                                        </p:tgtEl>
                                      </p:cBhvr>
                                      <p:to x="100000" y="90000"/>
                                    </p:animScale>
                                    <p:animScale>
                                      <p:cBhvr>
                                        <p:cTn id="370" dur="166" decel="50000">
                                          <p:stCondLst>
                                            <p:cond delay="1668"/>
                                          </p:stCondLst>
                                        </p:cTn>
                                        <p:tgtEl>
                                          <p:spTgt spid="170"/>
                                        </p:tgtEl>
                                      </p:cBhvr>
                                      <p:to x="100000" y="100000"/>
                                    </p:animScale>
                                    <p:animScale>
                                      <p:cBhvr>
                                        <p:cTn id="371" dur="26">
                                          <p:stCondLst>
                                            <p:cond delay="1808"/>
                                          </p:stCondLst>
                                        </p:cTn>
                                        <p:tgtEl>
                                          <p:spTgt spid="170"/>
                                        </p:tgtEl>
                                      </p:cBhvr>
                                      <p:to x="100000" y="95000"/>
                                    </p:animScale>
                                    <p:animScale>
                                      <p:cBhvr>
                                        <p:cTn id="372" dur="166" decel="50000">
                                          <p:stCondLst>
                                            <p:cond delay="1834"/>
                                          </p:stCondLst>
                                        </p:cTn>
                                        <p:tgtEl>
                                          <p:spTgt spid="170"/>
                                        </p:tgtEl>
                                      </p:cBhvr>
                                      <p:to x="100000" y="100000"/>
                                    </p:animScale>
                                  </p:childTnLst>
                                </p:cTn>
                              </p:par>
                              <p:par>
                                <p:cTn id="373" presetID="26" presetClass="entr" presetSubtype="0" fill="hold" nodeType="withEffect">
                                  <p:stCondLst>
                                    <p:cond delay="0"/>
                                  </p:stCondLst>
                                  <p:childTnLst>
                                    <p:set>
                                      <p:cBhvr>
                                        <p:cTn id="374" dur="1" fill="hold">
                                          <p:stCondLst>
                                            <p:cond delay="0"/>
                                          </p:stCondLst>
                                        </p:cTn>
                                        <p:tgtEl>
                                          <p:spTgt spid="171"/>
                                        </p:tgtEl>
                                        <p:attrNameLst>
                                          <p:attrName>style.visibility</p:attrName>
                                        </p:attrNameLst>
                                      </p:cBhvr>
                                      <p:to>
                                        <p:strVal val="visible"/>
                                      </p:to>
                                    </p:set>
                                    <p:animEffect transition="in" filter="wipe(down)">
                                      <p:cBhvr>
                                        <p:cTn id="375" dur="580">
                                          <p:stCondLst>
                                            <p:cond delay="0"/>
                                          </p:stCondLst>
                                        </p:cTn>
                                        <p:tgtEl>
                                          <p:spTgt spid="171"/>
                                        </p:tgtEl>
                                      </p:cBhvr>
                                    </p:animEffect>
                                    <p:anim calcmode="lin" valueType="num">
                                      <p:cBhvr>
                                        <p:cTn id="376" dur="1822" tmFilter="0,0; 0.14,0.36; 0.43,0.73; 0.71,0.91; 1.0,1.0">
                                          <p:stCondLst>
                                            <p:cond delay="0"/>
                                          </p:stCondLst>
                                        </p:cTn>
                                        <p:tgtEl>
                                          <p:spTgt spid="171"/>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171"/>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171"/>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171"/>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171"/>
                                        </p:tgtEl>
                                        <p:attrNameLst>
                                          <p:attrName>ppt_y</p:attrName>
                                        </p:attrNameLst>
                                      </p:cBhvr>
                                      <p:tavLst>
                                        <p:tav tm="0" fmla="#ppt_y-sin(pi*$)/81">
                                          <p:val>
                                            <p:fltVal val="0"/>
                                          </p:val>
                                        </p:tav>
                                        <p:tav tm="100000">
                                          <p:val>
                                            <p:fltVal val="1"/>
                                          </p:val>
                                        </p:tav>
                                      </p:tavLst>
                                    </p:anim>
                                    <p:animScale>
                                      <p:cBhvr>
                                        <p:cTn id="381" dur="26">
                                          <p:stCondLst>
                                            <p:cond delay="650"/>
                                          </p:stCondLst>
                                        </p:cTn>
                                        <p:tgtEl>
                                          <p:spTgt spid="171"/>
                                        </p:tgtEl>
                                      </p:cBhvr>
                                      <p:to x="100000" y="60000"/>
                                    </p:animScale>
                                    <p:animScale>
                                      <p:cBhvr>
                                        <p:cTn id="382" dur="166" decel="50000">
                                          <p:stCondLst>
                                            <p:cond delay="676"/>
                                          </p:stCondLst>
                                        </p:cTn>
                                        <p:tgtEl>
                                          <p:spTgt spid="171"/>
                                        </p:tgtEl>
                                      </p:cBhvr>
                                      <p:to x="100000" y="100000"/>
                                    </p:animScale>
                                    <p:animScale>
                                      <p:cBhvr>
                                        <p:cTn id="383" dur="26">
                                          <p:stCondLst>
                                            <p:cond delay="1312"/>
                                          </p:stCondLst>
                                        </p:cTn>
                                        <p:tgtEl>
                                          <p:spTgt spid="171"/>
                                        </p:tgtEl>
                                      </p:cBhvr>
                                      <p:to x="100000" y="80000"/>
                                    </p:animScale>
                                    <p:animScale>
                                      <p:cBhvr>
                                        <p:cTn id="384" dur="166" decel="50000">
                                          <p:stCondLst>
                                            <p:cond delay="1338"/>
                                          </p:stCondLst>
                                        </p:cTn>
                                        <p:tgtEl>
                                          <p:spTgt spid="171"/>
                                        </p:tgtEl>
                                      </p:cBhvr>
                                      <p:to x="100000" y="100000"/>
                                    </p:animScale>
                                    <p:animScale>
                                      <p:cBhvr>
                                        <p:cTn id="385" dur="26">
                                          <p:stCondLst>
                                            <p:cond delay="1642"/>
                                          </p:stCondLst>
                                        </p:cTn>
                                        <p:tgtEl>
                                          <p:spTgt spid="171"/>
                                        </p:tgtEl>
                                      </p:cBhvr>
                                      <p:to x="100000" y="90000"/>
                                    </p:animScale>
                                    <p:animScale>
                                      <p:cBhvr>
                                        <p:cTn id="386" dur="166" decel="50000">
                                          <p:stCondLst>
                                            <p:cond delay="1668"/>
                                          </p:stCondLst>
                                        </p:cTn>
                                        <p:tgtEl>
                                          <p:spTgt spid="171"/>
                                        </p:tgtEl>
                                      </p:cBhvr>
                                      <p:to x="100000" y="100000"/>
                                    </p:animScale>
                                    <p:animScale>
                                      <p:cBhvr>
                                        <p:cTn id="387" dur="26">
                                          <p:stCondLst>
                                            <p:cond delay="1808"/>
                                          </p:stCondLst>
                                        </p:cTn>
                                        <p:tgtEl>
                                          <p:spTgt spid="171"/>
                                        </p:tgtEl>
                                      </p:cBhvr>
                                      <p:to x="100000" y="95000"/>
                                    </p:animScale>
                                    <p:animScale>
                                      <p:cBhvr>
                                        <p:cTn id="388" dur="166" decel="50000">
                                          <p:stCondLst>
                                            <p:cond delay="1834"/>
                                          </p:stCondLst>
                                        </p:cTn>
                                        <p:tgtEl>
                                          <p:spTgt spid="171"/>
                                        </p:tgtEl>
                                      </p:cBhvr>
                                      <p:to x="100000" y="100000"/>
                                    </p:animScale>
                                  </p:childTnLst>
                                </p:cTn>
                              </p:par>
                              <p:par>
                                <p:cTn id="389" presetID="26" presetClass="entr" presetSubtype="0" fill="hold" nodeType="withEffect">
                                  <p:stCondLst>
                                    <p:cond delay="0"/>
                                  </p:stCondLst>
                                  <p:childTnLst>
                                    <p:set>
                                      <p:cBhvr>
                                        <p:cTn id="390" dur="1" fill="hold">
                                          <p:stCondLst>
                                            <p:cond delay="0"/>
                                          </p:stCondLst>
                                        </p:cTn>
                                        <p:tgtEl>
                                          <p:spTgt spid="172"/>
                                        </p:tgtEl>
                                        <p:attrNameLst>
                                          <p:attrName>style.visibility</p:attrName>
                                        </p:attrNameLst>
                                      </p:cBhvr>
                                      <p:to>
                                        <p:strVal val="visible"/>
                                      </p:to>
                                    </p:set>
                                    <p:animEffect transition="in" filter="wipe(down)">
                                      <p:cBhvr>
                                        <p:cTn id="391" dur="580">
                                          <p:stCondLst>
                                            <p:cond delay="0"/>
                                          </p:stCondLst>
                                        </p:cTn>
                                        <p:tgtEl>
                                          <p:spTgt spid="172"/>
                                        </p:tgtEl>
                                      </p:cBhvr>
                                    </p:animEffect>
                                    <p:anim calcmode="lin" valueType="num">
                                      <p:cBhvr>
                                        <p:cTn id="392" dur="1822" tmFilter="0,0; 0.14,0.36; 0.43,0.73; 0.71,0.91; 1.0,1.0">
                                          <p:stCondLst>
                                            <p:cond delay="0"/>
                                          </p:stCondLst>
                                        </p:cTn>
                                        <p:tgtEl>
                                          <p:spTgt spid="172"/>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172"/>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172"/>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172"/>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172"/>
                                        </p:tgtEl>
                                        <p:attrNameLst>
                                          <p:attrName>ppt_y</p:attrName>
                                        </p:attrNameLst>
                                      </p:cBhvr>
                                      <p:tavLst>
                                        <p:tav tm="0" fmla="#ppt_y-sin(pi*$)/81">
                                          <p:val>
                                            <p:fltVal val="0"/>
                                          </p:val>
                                        </p:tav>
                                        <p:tav tm="100000">
                                          <p:val>
                                            <p:fltVal val="1"/>
                                          </p:val>
                                        </p:tav>
                                      </p:tavLst>
                                    </p:anim>
                                    <p:animScale>
                                      <p:cBhvr>
                                        <p:cTn id="397" dur="26">
                                          <p:stCondLst>
                                            <p:cond delay="650"/>
                                          </p:stCondLst>
                                        </p:cTn>
                                        <p:tgtEl>
                                          <p:spTgt spid="172"/>
                                        </p:tgtEl>
                                      </p:cBhvr>
                                      <p:to x="100000" y="60000"/>
                                    </p:animScale>
                                    <p:animScale>
                                      <p:cBhvr>
                                        <p:cTn id="398" dur="166" decel="50000">
                                          <p:stCondLst>
                                            <p:cond delay="676"/>
                                          </p:stCondLst>
                                        </p:cTn>
                                        <p:tgtEl>
                                          <p:spTgt spid="172"/>
                                        </p:tgtEl>
                                      </p:cBhvr>
                                      <p:to x="100000" y="100000"/>
                                    </p:animScale>
                                    <p:animScale>
                                      <p:cBhvr>
                                        <p:cTn id="399" dur="26">
                                          <p:stCondLst>
                                            <p:cond delay="1312"/>
                                          </p:stCondLst>
                                        </p:cTn>
                                        <p:tgtEl>
                                          <p:spTgt spid="172"/>
                                        </p:tgtEl>
                                      </p:cBhvr>
                                      <p:to x="100000" y="80000"/>
                                    </p:animScale>
                                    <p:animScale>
                                      <p:cBhvr>
                                        <p:cTn id="400" dur="166" decel="50000">
                                          <p:stCondLst>
                                            <p:cond delay="1338"/>
                                          </p:stCondLst>
                                        </p:cTn>
                                        <p:tgtEl>
                                          <p:spTgt spid="172"/>
                                        </p:tgtEl>
                                      </p:cBhvr>
                                      <p:to x="100000" y="100000"/>
                                    </p:animScale>
                                    <p:animScale>
                                      <p:cBhvr>
                                        <p:cTn id="401" dur="26">
                                          <p:stCondLst>
                                            <p:cond delay="1642"/>
                                          </p:stCondLst>
                                        </p:cTn>
                                        <p:tgtEl>
                                          <p:spTgt spid="172"/>
                                        </p:tgtEl>
                                      </p:cBhvr>
                                      <p:to x="100000" y="90000"/>
                                    </p:animScale>
                                    <p:animScale>
                                      <p:cBhvr>
                                        <p:cTn id="402" dur="166" decel="50000">
                                          <p:stCondLst>
                                            <p:cond delay="1668"/>
                                          </p:stCondLst>
                                        </p:cTn>
                                        <p:tgtEl>
                                          <p:spTgt spid="172"/>
                                        </p:tgtEl>
                                      </p:cBhvr>
                                      <p:to x="100000" y="100000"/>
                                    </p:animScale>
                                    <p:animScale>
                                      <p:cBhvr>
                                        <p:cTn id="403" dur="26">
                                          <p:stCondLst>
                                            <p:cond delay="1808"/>
                                          </p:stCondLst>
                                        </p:cTn>
                                        <p:tgtEl>
                                          <p:spTgt spid="172"/>
                                        </p:tgtEl>
                                      </p:cBhvr>
                                      <p:to x="100000" y="95000"/>
                                    </p:animScale>
                                    <p:animScale>
                                      <p:cBhvr>
                                        <p:cTn id="404" dur="166" decel="50000">
                                          <p:stCondLst>
                                            <p:cond delay="1834"/>
                                          </p:stCondLst>
                                        </p:cTn>
                                        <p:tgtEl>
                                          <p:spTgt spid="172"/>
                                        </p:tgtEl>
                                      </p:cBhvr>
                                      <p:to x="100000" y="100000"/>
                                    </p:animScale>
                                  </p:childTnLst>
                                </p:cTn>
                              </p:par>
                              <p:par>
                                <p:cTn id="405" presetID="26" presetClass="entr" presetSubtype="0" fill="hold" nodeType="withEffect">
                                  <p:stCondLst>
                                    <p:cond delay="0"/>
                                  </p:stCondLst>
                                  <p:childTnLst>
                                    <p:set>
                                      <p:cBhvr>
                                        <p:cTn id="406" dur="1" fill="hold">
                                          <p:stCondLst>
                                            <p:cond delay="0"/>
                                          </p:stCondLst>
                                        </p:cTn>
                                        <p:tgtEl>
                                          <p:spTgt spid="173"/>
                                        </p:tgtEl>
                                        <p:attrNameLst>
                                          <p:attrName>style.visibility</p:attrName>
                                        </p:attrNameLst>
                                      </p:cBhvr>
                                      <p:to>
                                        <p:strVal val="visible"/>
                                      </p:to>
                                    </p:set>
                                    <p:animEffect transition="in" filter="wipe(down)">
                                      <p:cBhvr>
                                        <p:cTn id="407" dur="580">
                                          <p:stCondLst>
                                            <p:cond delay="0"/>
                                          </p:stCondLst>
                                        </p:cTn>
                                        <p:tgtEl>
                                          <p:spTgt spid="173"/>
                                        </p:tgtEl>
                                      </p:cBhvr>
                                    </p:animEffect>
                                    <p:anim calcmode="lin" valueType="num">
                                      <p:cBhvr>
                                        <p:cTn id="408" dur="1822" tmFilter="0,0; 0.14,0.36; 0.43,0.73; 0.71,0.91; 1.0,1.0">
                                          <p:stCondLst>
                                            <p:cond delay="0"/>
                                          </p:stCondLst>
                                        </p:cTn>
                                        <p:tgtEl>
                                          <p:spTgt spid="173"/>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173"/>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173"/>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173"/>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173"/>
                                        </p:tgtEl>
                                        <p:attrNameLst>
                                          <p:attrName>ppt_y</p:attrName>
                                        </p:attrNameLst>
                                      </p:cBhvr>
                                      <p:tavLst>
                                        <p:tav tm="0" fmla="#ppt_y-sin(pi*$)/81">
                                          <p:val>
                                            <p:fltVal val="0"/>
                                          </p:val>
                                        </p:tav>
                                        <p:tav tm="100000">
                                          <p:val>
                                            <p:fltVal val="1"/>
                                          </p:val>
                                        </p:tav>
                                      </p:tavLst>
                                    </p:anim>
                                    <p:animScale>
                                      <p:cBhvr>
                                        <p:cTn id="413" dur="26">
                                          <p:stCondLst>
                                            <p:cond delay="650"/>
                                          </p:stCondLst>
                                        </p:cTn>
                                        <p:tgtEl>
                                          <p:spTgt spid="173"/>
                                        </p:tgtEl>
                                      </p:cBhvr>
                                      <p:to x="100000" y="60000"/>
                                    </p:animScale>
                                    <p:animScale>
                                      <p:cBhvr>
                                        <p:cTn id="414" dur="166" decel="50000">
                                          <p:stCondLst>
                                            <p:cond delay="676"/>
                                          </p:stCondLst>
                                        </p:cTn>
                                        <p:tgtEl>
                                          <p:spTgt spid="173"/>
                                        </p:tgtEl>
                                      </p:cBhvr>
                                      <p:to x="100000" y="100000"/>
                                    </p:animScale>
                                    <p:animScale>
                                      <p:cBhvr>
                                        <p:cTn id="415" dur="26">
                                          <p:stCondLst>
                                            <p:cond delay="1312"/>
                                          </p:stCondLst>
                                        </p:cTn>
                                        <p:tgtEl>
                                          <p:spTgt spid="173"/>
                                        </p:tgtEl>
                                      </p:cBhvr>
                                      <p:to x="100000" y="80000"/>
                                    </p:animScale>
                                    <p:animScale>
                                      <p:cBhvr>
                                        <p:cTn id="416" dur="166" decel="50000">
                                          <p:stCondLst>
                                            <p:cond delay="1338"/>
                                          </p:stCondLst>
                                        </p:cTn>
                                        <p:tgtEl>
                                          <p:spTgt spid="173"/>
                                        </p:tgtEl>
                                      </p:cBhvr>
                                      <p:to x="100000" y="100000"/>
                                    </p:animScale>
                                    <p:animScale>
                                      <p:cBhvr>
                                        <p:cTn id="417" dur="26">
                                          <p:stCondLst>
                                            <p:cond delay="1642"/>
                                          </p:stCondLst>
                                        </p:cTn>
                                        <p:tgtEl>
                                          <p:spTgt spid="173"/>
                                        </p:tgtEl>
                                      </p:cBhvr>
                                      <p:to x="100000" y="90000"/>
                                    </p:animScale>
                                    <p:animScale>
                                      <p:cBhvr>
                                        <p:cTn id="418" dur="166" decel="50000">
                                          <p:stCondLst>
                                            <p:cond delay="1668"/>
                                          </p:stCondLst>
                                        </p:cTn>
                                        <p:tgtEl>
                                          <p:spTgt spid="173"/>
                                        </p:tgtEl>
                                      </p:cBhvr>
                                      <p:to x="100000" y="100000"/>
                                    </p:animScale>
                                    <p:animScale>
                                      <p:cBhvr>
                                        <p:cTn id="419" dur="26">
                                          <p:stCondLst>
                                            <p:cond delay="1808"/>
                                          </p:stCondLst>
                                        </p:cTn>
                                        <p:tgtEl>
                                          <p:spTgt spid="173"/>
                                        </p:tgtEl>
                                      </p:cBhvr>
                                      <p:to x="100000" y="95000"/>
                                    </p:animScale>
                                    <p:animScale>
                                      <p:cBhvr>
                                        <p:cTn id="420" dur="166" decel="50000">
                                          <p:stCondLst>
                                            <p:cond delay="1834"/>
                                          </p:stCondLst>
                                        </p:cTn>
                                        <p:tgtEl>
                                          <p:spTgt spid="173"/>
                                        </p:tgtEl>
                                      </p:cBhvr>
                                      <p:to x="100000" y="100000"/>
                                    </p:animScale>
                                  </p:childTnLst>
                                </p:cTn>
                              </p:par>
                              <p:par>
                                <p:cTn id="421" presetID="26" presetClass="entr" presetSubtype="0" fill="hold" nodeType="withEffect">
                                  <p:stCondLst>
                                    <p:cond delay="0"/>
                                  </p:stCondLst>
                                  <p:childTnLst>
                                    <p:set>
                                      <p:cBhvr>
                                        <p:cTn id="422" dur="1" fill="hold">
                                          <p:stCondLst>
                                            <p:cond delay="0"/>
                                          </p:stCondLst>
                                        </p:cTn>
                                        <p:tgtEl>
                                          <p:spTgt spid="174"/>
                                        </p:tgtEl>
                                        <p:attrNameLst>
                                          <p:attrName>style.visibility</p:attrName>
                                        </p:attrNameLst>
                                      </p:cBhvr>
                                      <p:to>
                                        <p:strVal val="visible"/>
                                      </p:to>
                                    </p:set>
                                    <p:animEffect transition="in" filter="wipe(down)">
                                      <p:cBhvr>
                                        <p:cTn id="423" dur="580">
                                          <p:stCondLst>
                                            <p:cond delay="0"/>
                                          </p:stCondLst>
                                        </p:cTn>
                                        <p:tgtEl>
                                          <p:spTgt spid="174"/>
                                        </p:tgtEl>
                                      </p:cBhvr>
                                    </p:animEffect>
                                    <p:anim calcmode="lin" valueType="num">
                                      <p:cBhvr>
                                        <p:cTn id="424" dur="1822" tmFilter="0,0; 0.14,0.36; 0.43,0.73; 0.71,0.91; 1.0,1.0">
                                          <p:stCondLst>
                                            <p:cond delay="0"/>
                                          </p:stCondLst>
                                        </p:cTn>
                                        <p:tgtEl>
                                          <p:spTgt spid="174"/>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174"/>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174"/>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174"/>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174"/>
                                        </p:tgtEl>
                                        <p:attrNameLst>
                                          <p:attrName>ppt_y</p:attrName>
                                        </p:attrNameLst>
                                      </p:cBhvr>
                                      <p:tavLst>
                                        <p:tav tm="0" fmla="#ppt_y-sin(pi*$)/81">
                                          <p:val>
                                            <p:fltVal val="0"/>
                                          </p:val>
                                        </p:tav>
                                        <p:tav tm="100000">
                                          <p:val>
                                            <p:fltVal val="1"/>
                                          </p:val>
                                        </p:tav>
                                      </p:tavLst>
                                    </p:anim>
                                    <p:animScale>
                                      <p:cBhvr>
                                        <p:cTn id="429" dur="26">
                                          <p:stCondLst>
                                            <p:cond delay="650"/>
                                          </p:stCondLst>
                                        </p:cTn>
                                        <p:tgtEl>
                                          <p:spTgt spid="174"/>
                                        </p:tgtEl>
                                      </p:cBhvr>
                                      <p:to x="100000" y="60000"/>
                                    </p:animScale>
                                    <p:animScale>
                                      <p:cBhvr>
                                        <p:cTn id="430" dur="166" decel="50000">
                                          <p:stCondLst>
                                            <p:cond delay="676"/>
                                          </p:stCondLst>
                                        </p:cTn>
                                        <p:tgtEl>
                                          <p:spTgt spid="174"/>
                                        </p:tgtEl>
                                      </p:cBhvr>
                                      <p:to x="100000" y="100000"/>
                                    </p:animScale>
                                    <p:animScale>
                                      <p:cBhvr>
                                        <p:cTn id="431" dur="26">
                                          <p:stCondLst>
                                            <p:cond delay="1312"/>
                                          </p:stCondLst>
                                        </p:cTn>
                                        <p:tgtEl>
                                          <p:spTgt spid="174"/>
                                        </p:tgtEl>
                                      </p:cBhvr>
                                      <p:to x="100000" y="80000"/>
                                    </p:animScale>
                                    <p:animScale>
                                      <p:cBhvr>
                                        <p:cTn id="432" dur="166" decel="50000">
                                          <p:stCondLst>
                                            <p:cond delay="1338"/>
                                          </p:stCondLst>
                                        </p:cTn>
                                        <p:tgtEl>
                                          <p:spTgt spid="174"/>
                                        </p:tgtEl>
                                      </p:cBhvr>
                                      <p:to x="100000" y="100000"/>
                                    </p:animScale>
                                    <p:animScale>
                                      <p:cBhvr>
                                        <p:cTn id="433" dur="26">
                                          <p:stCondLst>
                                            <p:cond delay="1642"/>
                                          </p:stCondLst>
                                        </p:cTn>
                                        <p:tgtEl>
                                          <p:spTgt spid="174"/>
                                        </p:tgtEl>
                                      </p:cBhvr>
                                      <p:to x="100000" y="90000"/>
                                    </p:animScale>
                                    <p:animScale>
                                      <p:cBhvr>
                                        <p:cTn id="434" dur="166" decel="50000">
                                          <p:stCondLst>
                                            <p:cond delay="1668"/>
                                          </p:stCondLst>
                                        </p:cTn>
                                        <p:tgtEl>
                                          <p:spTgt spid="174"/>
                                        </p:tgtEl>
                                      </p:cBhvr>
                                      <p:to x="100000" y="100000"/>
                                    </p:animScale>
                                    <p:animScale>
                                      <p:cBhvr>
                                        <p:cTn id="435" dur="26">
                                          <p:stCondLst>
                                            <p:cond delay="1808"/>
                                          </p:stCondLst>
                                        </p:cTn>
                                        <p:tgtEl>
                                          <p:spTgt spid="174"/>
                                        </p:tgtEl>
                                      </p:cBhvr>
                                      <p:to x="100000" y="95000"/>
                                    </p:animScale>
                                    <p:animScale>
                                      <p:cBhvr>
                                        <p:cTn id="436" dur="166" decel="50000">
                                          <p:stCondLst>
                                            <p:cond delay="1834"/>
                                          </p:stCondLst>
                                        </p:cTn>
                                        <p:tgtEl>
                                          <p:spTgt spid="174"/>
                                        </p:tgtEl>
                                      </p:cBhvr>
                                      <p:to x="100000" y="100000"/>
                                    </p:animScale>
                                  </p:childTnLst>
                                </p:cTn>
                              </p:par>
                              <p:par>
                                <p:cTn id="437" presetID="26" presetClass="entr" presetSubtype="0" fill="hold" nodeType="withEffect">
                                  <p:stCondLst>
                                    <p:cond delay="0"/>
                                  </p:stCondLst>
                                  <p:childTnLst>
                                    <p:set>
                                      <p:cBhvr>
                                        <p:cTn id="438" dur="1" fill="hold">
                                          <p:stCondLst>
                                            <p:cond delay="0"/>
                                          </p:stCondLst>
                                        </p:cTn>
                                        <p:tgtEl>
                                          <p:spTgt spid="175"/>
                                        </p:tgtEl>
                                        <p:attrNameLst>
                                          <p:attrName>style.visibility</p:attrName>
                                        </p:attrNameLst>
                                      </p:cBhvr>
                                      <p:to>
                                        <p:strVal val="visible"/>
                                      </p:to>
                                    </p:set>
                                    <p:animEffect transition="in" filter="wipe(down)">
                                      <p:cBhvr>
                                        <p:cTn id="439" dur="580">
                                          <p:stCondLst>
                                            <p:cond delay="0"/>
                                          </p:stCondLst>
                                        </p:cTn>
                                        <p:tgtEl>
                                          <p:spTgt spid="175"/>
                                        </p:tgtEl>
                                      </p:cBhvr>
                                    </p:animEffect>
                                    <p:anim calcmode="lin" valueType="num">
                                      <p:cBhvr>
                                        <p:cTn id="440" dur="1822" tmFilter="0,0; 0.14,0.36; 0.43,0.73; 0.71,0.91; 1.0,1.0">
                                          <p:stCondLst>
                                            <p:cond delay="0"/>
                                          </p:stCondLst>
                                        </p:cTn>
                                        <p:tgtEl>
                                          <p:spTgt spid="175"/>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175"/>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175"/>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175"/>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175"/>
                                        </p:tgtEl>
                                        <p:attrNameLst>
                                          <p:attrName>ppt_y</p:attrName>
                                        </p:attrNameLst>
                                      </p:cBhvr>
                                      <p:tavLst>
                                        <p:tav tm="0" fmla="#ppt_y-sin(pi*$)/81">
                                          <p:val>
                                            <p:fltVal val="0"/>
                                          </p:val>
                                        </p:tav>
                                        <p:tav tm="100000">
                                          <p:val>
                                            <p:fltVal val="1"/>
                                          </p:val>
                                        </p:tav>
                                      </p:tavLst>
                                    </p:anim>
                                    <p:animScale>
                                      <p:cBhvr>
                                        <p:cTn id="445" dur="26">
                                          <p:stCondLst>
                                            <p:cond delay="650"/>
                                          </p:stCondLst>
                                        </p:cTn>
                                        <p:tgtEl>
                                          <p:spTgt spid="175"/>
                                        </p:tgtEl>
                                      </p:cBhvr>
                                      <p:to x="100000" y="60000"/>
                                    </p:animScale>
                                    <p:animScale>
                                      <p:cBhvr>
                                        <p:cTn id="446" dur="166" decel="50000">
                                          <p:stCondLst>
                                            <p:cond delay="676"/>
                                          </p:stCondLst>
                                        </p:cTn>
                                        <p:tgtEl>
                                          <p:spTgt spid="175"/>
                                        </p:tgtEl>
                                      </p:cBhvr>
                                      <p:to x="100000" y="100000"/>
                                    </p:animScale>
                                    <p:animScale>
                                      <p:cBhvr>
                                        <p:cTn id="447" dur="26">
                                          <p:stCondLst>
                                            <p:cond delay="1312"/>
                                          </p:stCondLst>
                                        </p:cTn>
                                        <p:tgtEl>
                                          <p:spTgt spid="175"/>
                                        </p:tgtEl>
                                      </p:cBhvr>
                                      <p:to x="100000" y="80000"/>
                                    </p:animScale>
                                    <p:animScale>
                                      <p:cBhvr>
                                        <p:cTn id="448" dur="166" decel="50000">
                                          <p:stCondLst>
                                            <p:cond delay="1338"/>
                                          </p:stCondLst>
                                        </p:cTn>
                                        <p:tgtEl>
                                          <p:spTgt spid="175"/>
                                        </p:tgtEl>
                                      </p:cBhvr>
                                      <p:to x="100000" y="100000"/>
                                    </p:animScale>
                                    <p:animScale>
                                      <p:cBhvr>
                                        <p:cTn id="449" dur="26">
                                          <p:stCondLst>
                                            <p:cond delay="1642"/>
                                          </p:stCondLst>
                                        </p:cTn>
                                        <p:tgtEl>
                                          <p:spTgt spid="175"/>
                                        </p:tgtEl>
                                      </p:cBhvr>
                                      <p:to x="100000" y="90000"/>
                                    </p:animScale>
                                    <p:animScale>
                                      <p:cBhvr>
                                        <p:cTn id="450" dur="166" decel="50000">
                                          <p:stCondLst>
                                            <p:cond delay="1668"/>
                                          </p:stCondLst>
                                        </p:cTn>
                                        <p:tgtEl>
                                          <p:spTgt spid="175"/>
                                        </p:tgtEl>
                                      </p:cBhvr>
                                      <p:to x="100000" y="100000"/>
                                    </p:animScale>
                                    <p:animScale>
                                      <p:cBhvr>
                                        <p:cTn id="451" dur="26">
                                          <p:stCondLst>
                                            <p:cond delay="1808"/>
                                          </p:stCondLst>
                                        </p:cTn>
                                        <p:tgtEl>
                                          <p:spTgt spid="175"/>
                                        </p:tgtEl>
                                      </p:cBhvr>
                                      <p:to x="100000" y="95000"/>
                                    </p:animScale>
                                    <p:animScale>
                                      <p:cBhvr>
                                        <p:cTn id="452" dur="166" decel="50000">
                                          <p:stCondLst>
                                            <p:cond delay="1834"/>
                                          </p:stCondLst>
                                        </p:cTn>
                                        <p:tgtEl>
                                          <p:spTgt spid="175"/>
                                        </p:tgtEl>
                                      </p:cBhvr>
                                      <p:to x="100000" y="100000"/>
                                    </p:animScale>
                                  </p:childTnLst>
                                </p:cTn>
                              </p:par>
                              <p:par>
                                <p:cTn id="453" presetID="26" presetClass="entr" presetSubtype="0" fill="hold" nodeType="withEffect">
                                  <p:stCondLst>
                                    <p:cond delay="0"/>
                                  </p:stCondLst>
                                  <p:childTnLst>
                                    <p:set>
                                      <p:cBhvr>
                                        <p:cTn id="454" dur="1" fill="hold">
                                          <p:stCondLst>
                                            <p:cond delay="0"/>
                                          </p:stCondLst>
                                        </p:cTn>
                                        <p:tgtEl>
                                          <p:spTgt spid="176"/>
                                        </p:tgtEl>
                                        <p:attrNameLst>
                                          <p:attrName>style.visibility</p:attrName>
                                        </p:attrNameLst>
                                      </p:cBhvr>
                                      <p:to>
                                        <p:strVal val="visible"/>
                                      </p:to>
                                    </p:set>
                                    <p:animEffect transition="in" filter="wipe(down)">
                                      <p:cBhvr>
                                        <p:cTn id="455" dur="580">
                                          <p:stCondLst>
                                            <p:cond delay="0"/>
                                          </p:stCondLst>
                                        </p:cTn>
                                        <p:tgtEl>
                                          <p:spTgt spid="176"/>
                                        </p:tgtEl>
                                      </p:cBhvr>
                                    </p:animEffect>
                                    <p:anim calcmode="lin" valueType="num">
                                      <p:cBhvr>
                                        <p:cTn id="456" dur="1822" tmFilter="0,0; 0.14,0.36; 0.43,0.73; 0.71,0.91; 1.0,1.0">
                                          <p:stCondLst>
                                            <p:cond delay="0"/>
                                          </p:stCondLst>
                                        </p:cTn>
                                        <p:tgtEl>
                                          <p:spTgt spid="176"/>
                                        </p:tgtEl>
                                        <p:attrNameLst>
                                          <p:attrName>ppt_x</p:attrName>
                                        </p:attrNameLst>
                                      </p:cBhvr>
                                      <p:tavLst>
                                        <p:tav tm="0">
                                          <p:val>
                                            <p:strVal val="#ppt_x-0.25"/>
                                          </p:val>
                                        </p:tav>
                                        <p:tav tm="100000">
                                          <p:val>
                                            <p:strVal val="#ppt_x"/>
                                          </p:val>
                                        </p:tav>
                                      </p:tavLst>
                                    </p:anim>
                                    <p:anim calcmode="lin" valueType="num">
                                      <p:cBhvr>
                                        <p:cTn id="457" dur="664" tmFilter="0.0,0.0; 0.25,0.07; 0.50,0.2; 0.75,0.467; 1.0,1.0">
                                          <p:stCondLst>
                                            <p:cond delay="0"/>
                                          </p:stCondLst>
                                        </p:cTn>
                                        <p:tgtEl>
                                          <p:spTgt spid="176"/>
                                        </p:tgtEl>
                                        <p:attrNameLst>
                                          <p:attrName>ppt_y</p:attrName>
                                        </p:attrNameLst>
                                      </p:cBhvr>
                                      <p:tavLst>
                                        <p:tav tm="0" fmla="#ppt_y-sin(pi*$)/3">
                                          <p:val>
                                            <p:fltVal val="0.5"/>
                                          </p:val>
                                        </p:tav>
                                        <p:tav tm="100000">
                                          <p:val>
                                            <p:fltVal val="1"/>
                                          </p:val>
                                        </p:tav>
                                      </p:tavLst>
                                    </p:anim>
                                    <p:anim calcmode="lin" valueType="num">
                                      <p:cBhvr>
                                        <p:cTn id="458" dur="664" tmFilter="0, 0; 0.125,0.2665; 0.25,0.4; 0.375,0.465; 0.5,0.5;  0.625,0.535; 0.75,0.6; 0.875,0.7335; 1,1">
                                          <p:stCondLst>
                                            <p:cond delay="664"/>
                                          </p:stCondLst>
                                        </p:cTn>
                                        <p:tgtEl>
                                          <p:spTgt spid="176"/>
                                        </p:tgtEl>
                                        <p:attrNameLst>
                                          <p:attrName>ppt_y</p:attrName>
                                        </p:attrNameLst>
                                      </p:cBhvr>
                                      <p:tavLst>
                                        <p:tav tm="0" fmla="#ppt_y-sin(pi*$)/9">
                                          <p:val>
                                            <p:fltVal val="0"/>
                                          </p:val>
                                        </p:tav>
                                        <p:tav tm="100000">
                                          <p:val>
                                            <p:fltVal val="1"/>
                                          </p:val>
                                        </p:tav>
                                      </p:tavLst>
                                    </p:anim>
                                    <p:anim calcmode="lin" valueType="num">
                                      <p:cBhvr>
                                        <p:cTn id="459" dur="332" tmFilter="0, 0; 0.125,0.2665; 0.25,0.4; 0.375,0.465; 0.5,0.5;  0.625,0.535; 0.75,0.6; 0.875,0.7335; 1,1">
                                          <p:stCondLst>
                                            <p:cond delay="1324"/>
                                          </p:stCondLst>
                                        </p:cTn>
                                        <p:tgtEl>
                                          <p:spTgt spid="176"/>
                                        </p:tgtEl>
                                        <p:attrNameLst>
                                          <p:attrName>ppt_y</p:attrName>
                                        </p:attrNameLst>
                                      </p:cBhvr>
                                      <p:tavLst>
                                        <p:tav tm="0" fmla="#ppt_y-sin(pi*$)/27">
                                          <p:val>
                                            <p:fltVal val="0"/>
                                          </p:val>
                                        </p:tav>
                                        <p:tav tm="100000">
                                          <p:val>
                                            <p:fltVal val="1"/>
                                          </p:val>
                                        </p:tav>
                                      </p:tavLst>
                                    </p:anim>
                                    <p:anim calcmode="lin" valueType="num">
                                      <p:cBhvr>
                                        <p:cTn id="460" dur="164" tmFilter="0, 0; 0.125,0.2665; 0.25,0.4; 0.375,0.465; 0.5,0.5;  0.625,0.535; 0.75,0.6; 0.875,0.7335; 1,1">
                                          <p:stCondLst>
                                            <p:cond delay="1656"/>
                                          </p:stCondLst>
                                        </p:cTn>
                                        <p:tgtEl>
                                          <p:spTgt spid="176"/>
                                        </p:tgtEl>
                                        <p:attrNameLst>
                                          <p:attrName>ppt_y</p:attrName>
                                        </p:attrNameLst>
                                      </p:cBhvr>
                                      <p:tavLst>
                                        <p:tav tm="0" fmla="#ppt_y-sin(pi*$)/81">
                                          <p:val>
                                            <p:fltVal val="0"/>
                                          </p:val>
                                        </p:tav>
                                        <p:tav tm="100000">
                                          <p:val>
                                            <p:fltVal val="1"/>
                                          </p:val>
                                        </p:tav>
                                      </p:tavLst>
                                    </p:anim>
                                    <p:animScale>
                                      <p:cBhvr>
                                        <p:cTn id="461" dur="26">
                                          <p:stCondLst>
                                            <p:cond delay="650"/>
                                          </p:stCondLst>
                                        </p:cTn>
                                        <p:tgtEl>
                                          <p:spTgt spid="176"/>
                                        </p:tgtEl>
                                      </p:cBhvr>
                                      <p:to x="100000" y="60000"/>
                                    </p:animScale>
                                    <p:animScale>
                                      <p:cBhvr>
                                        <p:cTn id="462" dur="166" decel="50000">
                                          <p:stCondLst>
                                            <p:cond delay="676"/>
                                          </p:stCondLst>
                                        </p:cTn>
                                        <p:tgtEl>
                                          <p:spTgt spid="176"/>
                                        </p:tgtEl>
                                      </p:cBhvr>
                                      <p:to x="100000" y="100000"/>
                                    </p:animScale>
                                    <p:animScale>
                                      <p:cBhvr>
                                        <p:cTn id="463" dur="26">
                                          <p:stCondLst>
                                            <p:cond delay="1312"/>
                                          </p:stCondLst>
                                        </p:cTn>
                                        <p:tgtEl>
                                          <p:spTgt spid="176"/>
                                        </p:tgtEl>
                                      </p:cBhvr>
                                      <p:to x="100000" y="80000"/>
                                    </p:animScale>
                                    <p:animScale>
                                      <p:cBhvr>
                                        <p:cTn id="464" dur="166" decel="50000">
                                          <p:stCondLst>
                                            <p:cond delay="1338"/>
                                          </p:stCondLst>
                                        </p:cTn>
                                        <p:tgtEl>
                                          <p:spTgt spid="176"/>
                                        </p:tgtEl>
                                      </p:cBhvr>
                                      <p:to x="100000" y="100000"/>
                                    </p:animScale>
                                    <p:animScale>
                                      <p:cBhvr>
                                        <p:cTn id="465" dur="26">
                                          <p:stCondLst>
                                            <p:cond delay="1642"/>
                                          </p:stCondLst>
                                        </p:cTn>
                                        <p:tgtEl>
                                          <p:spTgt spid="176"/>
                                        </p:tgtEl>
                                      </p:cBhvr>
                                      <p:to x="100000" y="90000"/>
                                    </p:animScale>
                                    <p:animScale>
                                      <p:cBhvr>
                                        <p:cTn id="466" dur="166" decel="50000">
                                          <p:stCondLst>
                                            <p:cond delay="1668"/>
                                          </p:stCondLst>
                                        </p:cTn>
                                        <p:tgtEl>
                                          <p:spTgt spid="176"/>
                                        </p:tgtEl>
                                      </p:cBhvr>
                                      <p:to x="100000" y="100000"/>
                                    </p:animScale>
                                    <p:animScale>
                                      <p:cBhvr>
                                        <p:cTn id="467" dur="26">
                                          <p:stCondLst>
                                            <p:cond delay="1808"/>
                                          </p:stCondLst>
                                        </p:cTn>
                                        <p:tgtEl>
                                          <p:spTgt spid="176"/>
                                        </p:tgtEl>
                                      </p:cBhvr>
                                      <p:to x="100000" y="95000"/>
                                    </p:animScale>
                                    <p:animScale>
                                      <p:cBhvr>
                                        <p:cTn id="468" dur="166" decel="50000">
                                          <p:stCondLst>
                                            <p:cond delay="1834"/>
                                          </p:stCondLst>
                                        </p:cTn>
                                        <p:tgtEl>
                                          <p:spTgt spid="176"/>
                                        </p:tgtEl>
                                      </p:cBhvr>
                                      <p:to x="100000" y="100000"/>
                                    </p:animScale>
                                  </p:childTnLst>
                                </p:cTn>
                              </p:par>
                              <p:par>
                                <p:cTn id="469" presetID="26" presetClass="entr" presetSubtype="0" fill="hold" nodeType="withEffect">
                                  <p:stCondLst>
                                    <p:cond delay="0"/>
                                  </p:stCondLst>
                                  <p:childTnLst>
                                    <p:set>
                                      <p:cBhvr>
                                        <p:cTn id="470" dur="1" fill="hold">
                                          <p:stCondLst>
                                            <p:cond delay="0"/>
                                          </p:stCondLst>
                                        </p:cTn>
                                        <p:tgtEl>
                                          <p:spTgt spid="177"/>
                                        </p:tgtEl>
                                        <p:attrNameLst>
                                          <p:attrName>style.visibility</p:attrName>
                                        </p:attrNameLst>
                                      </p:cBhvr>
                                      <p:to>
                                        <p:strVal val="visible"/>
                                      </p:to>
                                    </p:set>
                                    <p:animEffect transition="in" filter="wipe(down)">
                                      <p:cBhvr>
                                        <p:cTn id="471" dur="580">
                                          <p:stCondLst>
                                            <p:cond delay="0"/>
                                          </p:stCondLst>
                                        </p:cTn>
                                        <p:tgtEl>
                                          <p:spTgt spid="177"/>
                                        </p:tgtEl>
                                      </p:cBhvr>
                                    </p:animEffect>
                                    <p:anim calcmode="lin" valueType="num">
                                      <p:cBhvr>
                                        <p:cTn id="472" dur="1822" tmFilter="0,0; 0.14,0.36; 0.43,0.73; 0.71,0.91; 1.0,1.0">
                                          <p:stCondLst>
                                            <p:cond delay="0"/>
                                          </p:stCondLst>
                                        </p:cTn>
                                        <p:tgtEl>
                                          <p:spTgt spid="177"/>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177"/>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177"/>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177"/>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177"/>
                                        </p:tgtEl>
                                        <p:attrNameLst>
                                          <p:attrName>ppt_y</p:attrName>
                                        </p:attrNameLst>
                                      </p:cBhvr>
                                      <p:tavLst>
                                        <p:tav tm="0" fmla="#ppt_y-sin(pi*$)/81">
                                          <p:val>
                                            <p:fltVal val="0"/>
                                          </p:val>
                                        </p:tav>
                                        <p:tav tm="100000">
                                          <p:val>
                                            <p:fltVal val="1"/>
                                          </p:val>
                                        </p:tav>
                                      </p:tavLst>
                                    </p:anim>
                                    <p:animScale>
                                      <p:cBhvr>
                                        <p:cTn id="477" dur="26">
                                          <p:stCondLst>
                                            <p:cond delay="650"/>
                                          </p:stCondLst>
                                        </p:cTn>
                                        <p:tgtEl>
                                          <p:spTgt spid="177"/>
                                        </p:tgtEl>
                                      </p:cBhvr>
                                      <p:to x="100000" y="60000"/>
                                    </p:animScale>
                                    <p:animScale>
                                      <p:cBhvr>
                                        <p:cTn id="478" dur="166" decel="50000">
                                          <p:stCondLst>
                                            <p:cond delay="676"/>
                                          </p:stCondLst>
                                        </p:cTn>
                                        <p:tgtEl>
                                          <p:spTgt spid="177"/>
                                        </p:tgtEl>
                                      </p:cBhvr>
                                      <p:to x="100000" y="100000"/>
                                    </p:animScale>
                                    <p:animScale>
                                      <p:cBhvr>
                                        <p:cTn id="479" dur="26">
                                          <p:stCondLst>
                                            <p:cond delay="1312"/>
                                          </p:stCondLst>
                                        </p:cTn>
                                        <p:tgtEl>
                                          <p:spTgt spid="177"/>
                                        </p:tgtEl>
                                      </p:cBhvr>
                                      <p:to x="100000" y="80000"/>
                                    </p:animScale>
                                    <p:animScale>
                                      <p:cBhvr>
                                        <p:cTn id="480" dur="166" decel="50000">
                                          <p:stCondLst>
                                            <p:cond delay="1338"/>
                                          </p:stCondLst>
                                        </p:cTn>
                                        <p:tgtEl>
                                          <p:spTgt spid="177"/>
                                        </p:tgtEl>
                                      </p:cBhvr>
                                      <p:to x="100000" y="100000"/>
                                    </p:animScale>
                                    <p:animScale>
                                      <p:cBhvr>
                                        <p:cTn id="481" dur="26">
                                          <p:stCondLst>
                                            <p:cond delay="1642"/>
                                          </p:stCondLst>
                                        </p:cTn>
                                        <p:tgtEl>
                                          <p:spTgt spid="177"/>
                                        </p:tgtEl>
                                      </p:cBhvr>
                                      <p:to x="100000" y="90000"/>
                                    </p:animScale>
                                    <p:animScale>
                                      <p:cBhvr>
                                        <p:cTn id="482" dur="166" decel="50000">
                                          <p:stCondLst>
                                            <p:cond delay="1668"/>
                                          </p:stCondLst>
                                        </p:cTn>
                                        <p:tgtEl>
                                          <p:spTgt spid="177"/>
                                        </p:tgtEl>
                                      </p:cBhvr>
                                      <p:to x="100000" y="100000"/>
                                    </p:animScale>
                                    <p:animScale>
                                      <p:cBhvr>
                                        <p:cTn id="483" dur="26">
                                          <p:stCondLst>
                                            <p:cond delay="1808"/>
                                          </p:stCondLst>
                                        </p:cTn>
                                        <p:tgtEl>
                                          <p:spTgt spid="177"/>
                                        </p:tgtEl>
                                      </p:cBhvr>
                                      <p:to x="100000" y="95000"/>
                                    </p:animScale>
                                    <p:animScale>
                                      <p:cBhvr>
                                        <p:cTn id="484" dur="166" decel="50000">
                                          <p:stCondLst>
                                            <p:cond delay="1834"/>
                                          </p:stCondLst>
                                        </p:cTn>
                                        <p:tgtEl>
                                          <p:spTgt spid="177"/>
                                        </p:tgtEl>
                                      </p:cBhvr>
                                      <p:to x="100000" y="100000"/>
                                    </p:animScale>
                                  </p:childTnLst>
                                </p:cTn>
                              </p:par>
                              <p:par>
                                <p:cTn id="485" presetID="26" presetClass="entr" presetSubtype="0" fill="hold" nodeType="withEffect">
                                  <p:stCondLst>
                                    <p:cond delay="0"/>
                                  </p:stCondLst>
                                  <p:childTnLst>
                                    <p:set>
                                      <p:cBhvr>
                                        <p:cTn id="486" dur="1" fill="hold">
                                          <p:stCondLst>
                                            <p:cond delay="0"/>
                                          </p:stCondLst>
                                        </p:cTn>
                                        <p:tgtEl>
                                          <p:spTgt spid="178"/>
                                        </p:tgtEl>
                                        <p:attrNameLst>
                                          <p:attrName>style.visibility</p:attrName>
                                        </p:attrNameLst>
                                      </p:cBhvr>
                                      <p:to>
                                        <p:strVal val="visible"/>
                                      </p:to>
                                    </p:set>
                                    <p:animEffect transition="in" filter="wipe(down)">
                                      <p:cBhvr>
                                        <p:cTn id="487" dur="580">
                                          <p:stCondLst>
                                            <p:cond delay="0"/>
                                          </p:stCondLst>
                                        </p:cTn>
                                        <p:tgtEl>
                                          <p:spTgt spid="178"/>
                                        </p:tgtEl>
                                      </p:cBhvr>
                                    </p:animEffect>
                                    <p:anim calcmode="lin" valueType="num">
                                      <p:cBhvr>
                                        <p:cTn id="488" dur="1822" tmFilter="0,0; 0.14,0.36; 0.43,0.73; 0.71,0.91; 1.0,1.0">
                                          <p:stCondLst>
                                            <p:cond delay="0"/>
                                          </p:stCondLst>
                                        </p:cTn>
                                        <p:tgtEl>
                                          <p:spTgt spid="178"/>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178"/>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178"/>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178"/>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178"/>
                                        </p:tgtEl>
                                        <p:attrNameLst>
                                          <p:attrName>ppt_y</p:attrName>
                                        </p:attrNameLst>
                                      </p:cBhvr>
                                      <p:tavLst>
                                        <p:tav tm="0" fmla="#ppt_y-sin(pi*$)/81">
                                          <p:val>
                                            <p:fltVal val="0"/>
                                          </p:val>
                                        </p:tav>
                                        <p:tav tm="100000">
                                          <p:val>
                                            <p:fltVal val="1"/>
                                          </p:val>
                                        </p:tav>
                                      </p:tavLst>
                                    </p:anim>
                                    <p:animScale>
                                      <p:cBhvr>
                                        <p:cTn id="493" dur="26">
                                          <p:stCondLst>
                                            <p:cond delay="650"/>
                                          </p:stCondLst>
                                        </p:cTn>
                                        <p:tgtEl>
                                          <p:spTgt spid="178"/>
                                        </p:tgtEl>
                                      </p:cBhvr>
                                      <p:to x="100000" y="60000"/>
                                    </p:animScale>
                                    <p:animScale>
                                      <p:cBhvr>
                                        <p:cTn id="494" dur="166" decel="50000">
                                          <p:stCondLst>
                                            <p:cond delay="676"/>
                                          </p:stCondLst>
                                        </p:cTn>
                                        <p:tgtEl>
                                          <p:spTgt spid="178"/>
                                        </p:tgtEl>
                                      </p:cBhvr>
                                      <p:to x="100000" y="100000"/>
                                    </p:animScale>
                                    <p:animScale>
                                      <p:cBhvr>
                                        <p:cTn id="495" dur="26">
                                          <p:stCondLst>
                                            <p:cond delay="1312"/>
                                          </p:stCondLst>
                                        </p:cTn>
                                        <p:tgtEl>
                                          <p:spTgt spid="178"/>
                                        </p:tgtEl>
                                      </p:cBhvr>
                                      <p:to x="100000" y="80000"/>
                                    </p:animScale>
                                    <p:animScale>
                                      <p:cBhvr>
                                        <p:cTn id="496" dur="166" decel="50000">
                                          <p:stCondLst>
                                            <p:cond delay="1338"/>
                                          </p:stCondLst>
                                        </p:cTn>
                                        <p:tgtEl>
                                          <p:spTgt spid="178"/>
                                        </p:tgtEl>
                                      </p:cBhvr>
                                      <p:to x="100000" y="100000"/>
                                    </p:animScale>
                                    <p:animScale>
                                      <p:cBhvr>
                                        <p:cTn id="497" dur="26">
                                          <p:stCondLst>
                                            <p:cond delay="1642"/>
                                          </p:stCondLst>
                                        </p:cTn>
                                        <p:tgtEl>
                                          <p:spTgt spid="178"/>
                                        </p:tgtEl>
                                      </p:cBhvr>
                                      <p:to x="100000" y="90000"/>
                                    </p:animScale>
                                    <p:animScale>
                                      <p:cBhvr>
                                        <p:cTn id="498" dur="166" decel="50000">
                                          <p:stCondLst>
                                            <p:cond delay="1668"/>
                                          </p:stCondLst>
                                        </p:cTn>
                                        <p:tgtEl>
                                          <p:spTgt spid="178"/>
                                        </p:tgtEl>
                                      </p:cBhvr>
                                      <p:to x="100000" y="100000"/>
                                    </p:animScale>
                                    <p:animScale>
                                      <p:cBhvr>
                                        <p:cTn id="499" dur="26">
                                          <p:stCondLst>
                                            <p:cond delay="1808"/>
                                          </p:stCondLst>
                                        </p:cTn>
                                        <p:tgtEl>
                                          <p:spTgt spid="178"/>
                                        </p:tgtEl>
                                      </p:cBhvr>
                                      <p:to x="100000" y="95000"/>
                                    </p:animScale>
                                    <p:animScale>
                                      <p:cBhvr>
                                        <p:cTn id="500" dur="166" decel="50000">
                                          <p:stCondLst>
                                            <p:cond delay="1834"/>
                                          </p:stCondLst>
                                        </p:cTn>
                                        <p:tgtEl>
                                          <p:spTgt spid="178"/>
                                        </p:tgtEl>
                                      </p:cBhvr>
                                      <p:to x="100000" y="100000"/>
                                    </p:animScale>
                                  </p:childTnLst>
                                </p:cTn>
                              </p:par>
                              <p:par>
                                <p:cTn id="501" presetID="26" presetClass="entr" presetSubtype="0" fill="hold" nodeType="withEffect">
                                  <p:stCondLst>
                                    <p:cond delay="0"/>
                                  </p:stCondLst>
                                  <p:childTnLst>
                                    <p:set>
                                      <p:cBhvr>
                                        <p:cTn id="502" dur="1" fill="hold">
                                          <p:stCondLst>
                                            <p:cond delay="0"/>
                                          </p:stCondLst>
                                        </p:cTn>
                                        <p:tgtEl>
                                          <p:spTgt spid="179"/>
                                        </p:tgtEl>
                                        <p:attrNameLst>
                                          <p:attrName>style.visibility</p:attrName>
                                        </p:attrNameLst>
                                      </p:cBhvr>
                                      <p:to>
                                        <p:strVal val="visible"/>
                                      </p:to>
                                    </p:set>
                                    <p:animEffect transition="in" filter="wipe(down)">
                                      <p:cBhvr>
                                        <p:cTn id="503" dur="580">
                                          <p:stCondLst>
                                            <p:cond delay="0"/>
                                          </p:stCondLst>
                                        </p:cTn>
                                        <p:tgtEl>
                                          <p:spTgt spid="179"/>
                                        </p:tgtEl>
                                      </p:cBhvr>
                                    </p:animEffect>
                                    <p:anim calcmode="lin" valueType="num">
                                      <p:cBhvr>
                                        <p:cTn id="504" dur="1822" tmFilter="0,0; 0.14,0.36; 0.43,0.73; 0.71,0.91; 1.0,1.0">
                                          <p:stCondLst>
                                            <p:cond delay="0"/>
                                          </p:stCondLst>
                                        </p:cTn>
                                        <p:tgtEl>
                                          <p:spTgt spid="179"/>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179"/>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179"/>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179"/>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179"/>
                                        </p:tgtEl>
                                        <p:attrNameLst>
                                          <p:attrName>ppt_y</p:attrName>
                                        </p:attrNameLst>
                                      </p:cBhvr>
                                      <p:tavLst>
                                        <p:tav tm="0" fmla="#ppt_y-sin(pi*$)/81">
                                          <p:val>
                                            <p:fltVal val="0"/>
                                          </p:val>
                                        </p:tav>
                                        <p:tav tm="100000">
                                          <p:val>
                                            <p:fltVal val="1"/>
                                          </p:val>
                                        </p:tav>
                                      </p:tavLst>
                                    </p:anim>
                                    <p:animScale>
                                      <p:cBhvr>
                                        <p:cTn id="509" dur="26">
                                          <p:stCondLst>
                                            <p:cond delay="650"/>
                                          </p:stCondLst>
                                        </p:cTn>
                                        <p:tgtEl>
                                          <p:spTgt spid="179"/>
                                        </p:tgtEl>
                                      </p:cBhvr>
                                      <p:to x="100000" y="60000"/>
                                    </p:animScale>
                                    <p:animScale>
                                      <p:cBhvr>
                                        <p:cTn id="510" dur="166" decel="50000">
                                          <p:stCondLst>
                                            <p:cond delay="676"/>
                                          </p:stCondLst>
                                        </p:cTn>
                                        <p:tgtEl>
                                          <p:spTgt spid="179"/>
                                        </p:tgtEl>
                                      </p:cBhvr>
                                      <p:to x="100000" y="100000"/>
                                    </p:animScale>
                                    <p:animScale>
                                      <p:cBhvr>
                                        <p:cTn id="511" dur="26">
                                          <p:stCondLst>
                                            <p:cond delay="1312"/>
                                          </p:stCondLst>
                                        </p:cTn>
                                        <p:tgtEl>
                                          <p:spTgt spid="179"/>
                                        </p:tgtEl>
                                      </p:cBhvr>
                                      <p:to x="100000" y="80000"/>
                                    </p:animScale>
                                    <p:animScale>
                                      <p:cBhvr>
                                        <p:cTn id="512" dur="166" decel="50000">
                                          <p:stCondLst>
                                            <p:cond delay="1338"/>
                                          </p:stCondLst>
                                        </p:cTn>
                                        <p:tgtEl>
                                          <p:spTgt spid="179"/>
                                        </p:tgtEl>
                                      </p:cBhvr>
                                      <p:to x="100000" y="100000"/>
                                    </p:animScale>
                                    <p:animScale>
                                      <p:cBhvr>
                                        <p:cTn id="513" dur="26">
                                          <p:stCondLst>
                                            <p:cond delay="1642"/>
                                          </p:stCondLst>
                                        </p:cTn>
                                        <p:tgtEl>
                                          <p:spTgt spid="179"/>
                                        </p:tgtEl>
                                      </p:cBhvr>
                                      <p:to x="100000" y="90000"/>
                                    </p:animScale>
                                    <p:animScale>
                                      <p:cBhvr>
                                        <p:cTn id="514" dur="166" decel="50000">
                                          <p:stCondLst>
                                            <p:cond delay="1668"/>
                                          </p:stCondLst>
                                        </p:cTn>
                                        <p:tgtEl>
                                          <p:spTgt spid="179"/>
                                        </p:tgtEl>
                                      </p:cBhvr>
                                      <p:to x="100000" y="100000"/>
                                    </p:animScale>
                                    <p:animScale>
                                      <p:cBhvr>
                                        <p:cTn id="515" dur="26">
                                          <p:stCondLst>
                                            <p:cond delay="1808"/>
                                          </p:stCondLst>
                                        </p:cTn>
                                        <p:tgtEl>
                                          <p:spTgt spid="179"/>
                                        </p:tgtEl>
                                      </p:cBhvr>
                                      <p:to x="100000" y="95000"/>
                                    </p:animScale>
                                    <p:animScale>
                                      <p:cBhvr>
                                        <p:cTn id="516" dur="166" decel="50000">
                                          <p:stCondLst>
                                            <p:cond delay="1834"/>
                                          </p:stCondLst>
                                        </p:cTn>
                                        <p:tgtEl>
                                          <p:spTgt spid="179"/>
                                        </p:tgtEl>
                                      </p:cBhvr>
                                      <p:to x="100000" y="100000"/>
                                    </p:animScale>
                                  </p:childTnLst>
                                </p:cTn>
                              </p:par>
                              <p:par>
                                <p:cTn id="517" presetID="26" presetClass="entr" presetSubtype="0" fill="hold" nodeType="withEffect">
                                  <p:stCondLst>
                                    <p:cond delay="0"/>
                                  </p:stCondLst>
                                  <p:childTnLst>
                                    <p:set>
                                      <p:cBhvr>
                                        <p:cTn id="518" dur="1" fill="hold">
                                          <p:stCondLst>
                                            <p:cond delay="0"/>
                                          </p:stCondLst>
                                        </p:cTn>
                                        <p:tgtEl>
                                          <p:spTgt spid="180"/>
                                        </p:tgtEl>
                                        <p:attrNameLst>
                                          <p:attrName>style.visibility</p:attrName>
                                        </p:attrNameLst>
                                      </p:cBhvr>
                                      <p:to>
                                        <p:strVal val="visible"/>
                                      </p:to>
                                    </p:set>
                                    <p:animEffect transition="in" filter="wipe(down)">
                                      <p:cBhvr>
                                        <p:cTn id="519" dur="580">
                                          <p:stCondLst>
                                            <p:cond delay="0"/>
                                          </p:stCondLst>
                                        </p:cTn>
                                        <p:tgtEl>
                                          <p:spTgt spid="180"/>
                                        </p:tgtEl>
                                      </p:cBhvr>
                                    </p:animEffect>
                                    <p:anim calcmode="lin" valueType="num">
                                      <p:cBhvr>
                                        <p:cTn id="520" dur="1822" tmFilter="0,0; 0.14,0.36; 0.43,0.73; 0.71,0.91; 1.0,1.0">
                                          <p:stCondLst>
                                            <p:cond delay="0"/>
                                          </p:stCondLst>
                                        </p:cTn>
                                        <p:tgtEl>
                                          <p:spTgt spid="180"/>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180"/>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180"/>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180"/>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180"/>
                                        </p:tgtEl>
                                        <p:attrNameLst>
                                          <p:attrName>ppt_y</p:attrName>
                                        </p:attrNameLst>
                                      </p:cBhvr>
                                      <p:tavLst>
                                        <p:tav tm="0" fmla="#ppt_y-sin(pi*$)/81">
                                          <p:val>
                                            <p:fltVal val="0"/>
                                          </p:val>
                                        </p:tav>
                                        <p:tav tm="100000">
                                          <p:val>
                                            <p:fltVal val="1"/>
                                          </p:val>
                                        </p:tav>
                                      </p:tavLst>
                                    </p:anim>
                                    <p:animScale>
                                      <p:cBhvr>
                                        <p:cTn id="525" dur="26">
                                          <p:stCondLst>
                                            <p:cond delay="650"/>
                                          </p:stCondLst>
                                        </p:cTn>
                                        <p:tgtEl>
                                          <p:spTgt spid="180"/>
                                        </p:tgtEl>
                                      </p:cBhvr>
                                      <p:to x="100000" y="60000"/>
                                    </p:animScale>
                                    <p:animScale>
                                      <p:cBhvr>
                                        <p:cTn id="526" dur="166" decel="50000">
                                          <p:stCondLst>
                                            <p:cond delay="676"/>
                                          </p:stCondLst>
                                        </p:cTn>
                                        <p:tgtEl>
                                          <p:spTgt spid="180"/>
                                        </p:tgtEl>
                                      </p:cBhvr>
                                      <p:to x="100000" y="100000"/>
                                    </p:animScale>
                                    <p:animScale>
                                      <p:cBhvr>
                                        <p:cTn id="527" dur="26">
                                          <p:stCondLst>
                                            <p:cond delay="1312"/>
                                          </p:stCondLst>
                                        </p:cTn>
                                        <p:tgtEl>
                                          <p:spTgt spid="180"/>
                                        </p:tgtEl>
                                      </p:cBhvr>
                                      <p:to x="100000" y="80000"/>
                                    </p:animScale>
                                    <p:animScale>
                                      <p:cBhvr>
                                        <p:cTn id="528" dur="166" decel="50000">
                                          <p:stCondLst>
                                            <p:cond delay="1338"/>
                                          </p:stCondLst>
                                        </p:cTn>
                                        <p:tgtEl>
                                          <p:spTgt spid="180"/>
                                        </p:tgtEl>
                                      </p:cBhvr>
                                      <p:to x="100000" y="100000"/>
                                    </p:animScale>
                                    <p:animScale>
                                      <p:cBhvr>
                                        <p:cTn id="529" dur="26">
                                          <p:stCondLst>
                                            <p:cond delay="1642"/>
                                          </p:stCondLst>
                                        </p:cTn>
                                        <p:tgtEl>
                                          <p:spTgt spid="180"/>
                                        </p:tgtEl>
                                      </p:cBhvr>
                                      <p:to x="100000" y="90000"/>
                                    </p:animScale>
                                    <p:animScale>
                                      <p:cBhvr>
                                        <p:cTn id="530" dur="166" decel="50000">
                                          <p:stCondLst>
                                            <p:cond delay="1668"/>
                                          </p:stCondLst>
                                        </p:cTn>
                                        <p:tgtEl>
                                          <p:spTgt spid="180"/>
                                        </p:tgtEl>
                                      </p:cBhvr>
                                      <p:to x="100000" y="100000"/>
                                    </p:animScale>
                                    <p:animScale>
                                      <p:cBhvr>
                                        <p:cTn id="531" dur="26">
                                          <p:stCondLst>
                                            <p:cond delay="1808"/>
                                          </p:stCondLst>
                                        </p:cTn>
                                        <p:tgtEl>
                                          <p:spTgt spid="180"/>
                                        </p:tgtEl>
                                      </p:cBhvr>
                                      <p:to x="100000" y="95000"/>
                                    </p:animScale>
                                    <p:animScale>
                                      <p:cBhvr>
                                        <p:cTn id="532" dur="166" decel="50000">
                                          <p:stCondLst>
                                            <p:cond delay="1834"/>
                                          </p:stCondLst>
                                        </p:cTn>
                                        <p:tgtEl>
                                          <p:spTgt spid="180"/>
                                        </p:tgtEl>
                                      </p:cBhvr>
                                      <p:to x="100000" y="100000"/>
                                    </p:animScale>
                                  </p:childTnLst>
                                </p:cTn>
                              </p:par>
                              <p:par>
                                <p:cTn id="533" presetID="26" presetClass="entr" presetSubtype="0" fill="hold" nodeType="withEffect">
                                  <p:stCondLst>
                                    <p:cond delay="0"/>
                                  </p:stCondLst>
                                  <p:childTnLst>
                                    <p:set>
                                      <p:cBhvr>
                                        <p:cTn id="534" dur="1" fill="hold">
                                          <p:stCondLst>
                                            <p:cond delay="0"/>
                                          </p:stCondLst>
                                        </p:cTn>
                                        <p:tgtEl>
                                          <p:spTgt spid="181"/>
                                        </p:tgtEl>
                                        <p:attrNameLst>
                                          <p:attrName>style.visibility</p:attrName>
                                        </p:attrNameLst>
                                      </p:cBhvr>
                                      <p:to>
                                        <p:strVal val="visible"/>
                                      </p:to>
                                    </p:set>
                                    <p:animEffect transition="in" filter="wipe(down)">
                                      <p:cBhvr>
                                        <p:cTn id="535" dur="580">
                                          <p:stCondLst>
                                            <p:cond delay="0"/>
                                          </p:stCondLst>
                                        </p:cTn>
                                        <p:tgtEl>
                                          <p:spTgt spid="181"/>
                                        </p:tgtEl>
                                      </p:cBhvr>
                                    </p:animEffect>
                                    <p:anim calcmode="lin" valueType="num">
                                      <p:cBhvr>
                                        <p:cTn id="536" dur="1822" tmFilter="0,0; 0.14,0.36; 0.43,0.73; 0.71,0.91; 1.0,1.0">
                                          <p:stCondLst>
                                            <p:cond delay="0"/>
                                          </p:stCondLst>
                                        </p:cTn>
                                        <p:tgtEl>
                                          <p:spTgt spid="181"/>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181"/>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181"/>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181"/>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181"/>
                                        </p:tgtEl>
                                        <p:attrNameLst>
                                          <p:attrName>ppt_y</p:attrName>
                                        </p:attrNameLst>
                                      </p:cBhvr>
                                      <p:tavLst>
                                        <p:tav tm="0" fmla="#ppt_y-sin(pi*$)/81">
                                          <p:val>
                                            <p:fltVal val="0"/>
                                          </p:val>
                                        </p:tav>
                                        <p:tav tm="100000">
                                          <p:val>
                                            <p:fltVal val="1"/>
                                          </p:val>
                                        </p:tav>
                                      </p:tavLst>
                                    </p:anim>
                                    <p:animScale>
                                      <p:cBhvr>
                                        <p:cTn id="541" dur="26">
                                          <p:stCondLst>
                                            <p:cond delay="650"/>
                                          </p:stCondLst>
                                        </p:cTn>
                                        <p:tgtEl>
                                          <p:spTgt spid="181"/>
                                        </p:tgtEl>
                                      </p:cBhvr>
                                      <p:to x="100000" y="60000"/>
                                    </p:animScale>
                                    <p:animScale>
                                      <p:cBhvr>
                                        <p:cTn id="542" dur="166" decel="50000">
                                          <p:stCondLst>
                                            <p:cond delay="676"/>
                                          </p:stCondLst>
                                        </p:cTn>
                                        <p:tgtEl>
                                          <p:spTgt spid="181"/>
                                        </p:tgtEl>
                                      </p:cBhvr>
                                      <p:to x="100000" y="100000"/>
                                    </p:animScale>
                                    <p:animScale>
                                      <p:cBhvr>
                                        <p:cTn id="543" dur="26">
                                          <p:stCondLst>
                                            <p:cond delay="1312"/>
                                          </p:stCondLst>
                                        </p:cTn>
                                        <p:tgtEl>
                                          <p:spTgt spid="181"/>
                                        </p:tgtEl>
                                      </p:cBhvr>
                                      <p:to x="100000" y="80000"/>
                                    </p:animScale>
                                    <p:animScale>
                                      <p:cBhvr>
                                        <p:cTn id="544" dur="166" decel="50000">
                                          <p:stCondLst>
                                            <p:cond delay="1338"/>
                                          </p:stCondLst>
                                        </p:cTn>
                                        <p:tgtEl>
                                          <p:spTgt spid="181"/>
                                        </p:tgtEl>
                                      </p:cBhvr>
                                      <p:to x="100000" y="100000"/>
                                    </p:animScale>
                                    <p:animScale>
                                      <p:cBhvr>
                                        <p:cTn id="545" dur="26">
                                          <p:stCondLst>
                                            <p:cond delay="1642"/>
                                          </p:stCondLst>
                                        </p:cTn>
                                        <p:tgtEl>
                                          <p:spTgt spid="181"/>
                                        </p:tgtEl>
                                      </p:cBhvr>
                                      <p:to x="100000" y="90000"/>
                                    </p:animScale>
                                    <p:animScale>
                                      <p:cBhvr>
                                        <p:cTn id="546" dur="166" decel="50000">
                                          <p:stCondLst>
                                            <p:cond delay="1668"/>
                                          </p:stCondLst>
                                        </p:cTn>
                                        <p:tgtEl>
                                          <p:spTgt spid="181"/>
                                        </p:tgtEl>
                                      </p:cBhvr>
                                      <p:to x="100000" y="100000"/>
                                    </p:animScale>
                                    <p:animScale>
                                      <p:cBhvr>
                                        <p:cTn id="547" dur="26">
                                          <p:stCondLst>
                                            <p:cond delay="1808"/>
                                          </p:stCondLst>
                                        </p:cTn>
                                        <p:tgtEl>
                                          <p:spTgt spid="181"/>
                                        </p:tgtEl>
                                      </p:cBhvr>
                                      <p:to x="100000" y="95000"/>
                                    </p:animScale>
                                    <p:animScale>
                                      <p:cBhvr>
                                        <p:cTn id="548" dur="166" decel="50000">
                                          <p:stCondLst>
                                            <p:cond delay="1834"/>
                                          </p:stCondLst>
                                        </p:cTn>
                                        <p:tgtEl>
                                          <p:spTgt spid="181"/>
                                        </p:tgtEl>
                                      </p:cBhvr>
                                      <p:to x="100000" y="100000"/>
                                    </p:animScale>
                                  </p:childTnLst>
                                </p:cTn>
                              </p:par>
                            </p:childTnLst>
                          </p:cTn>
                        </p:par>
                      </p:childTnLst>
                    </p:cTn>
                  </p:par>
                  <p:par>
                    <p:cTn id="549" fill="hold">
                      <p:stCondLst>
                        <p:cond delay="indefinite"/>
                      </p:stCondLst>
                      <p:childTnLst>
                        <p:par>
                          <p:cTn id="550" fill="hold">
                            <p:stCondLst>
                              <p:cond delay="0"/>
                            </p:stCondLst>
                            <p:childTnLst>
                              <p:par>
                                <p:cTn id="551" presetID="1" presetClass="entr" presetSubtype="0" fill="hold" nodeType="clickEffect">
                                  <p:stCondLst>
                                    <p:cond delay="0"/>
                                  </p:stCondLst>
                                  <p:childTnLst>
                                    <p:set>
                                      <p:cBhvr>
                                        <p:cTn id="552" dur="1" fill="hold">
                                          <p:stCondLst>
                                            <p:cond delay="0"/>
                                          </p:stCondLst>
                                        </p:cTn>
                                        <p:tgtEl>
                                          <p:spTgt spid="1033">
                                            <p:txEl>
                                              <p:pRg st="0" end="0"/>
                                            </p:txEl>
                                          </p:spTgt>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presetID="1" presetClass="entr" presetSubtype="0" fill="hold" nodeType="clickEffect">
                                  <p:stCondLst>
                                    <p:cond delay="0"/>
                                  </p:stCondLst>
                                  <p:childTnLst>
                                    <p:set>
                                      <p:cBhvr>
                                        <p:cTn id="556" dur="1" fill="hold">
                                          <p:stCondLst>
                                            <p:cond delay="0"/>
                                          </p:stCondLst>
                                        </p:cTn>
                                        <p:tgtEl>
                                          <p:spTgt spid="10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561F73A-C40C-4A6C-8338-BF92069B96C0}"/>
              </a:ext>
            </a:extLst>
          </p:cNvPr>
          <p:cNvGraphicFramePr/>
          <p:nvPr>
            <p:extLst>
              <p:ext uri="{D42A27DB-BD31-4B8C-83A1-F6EECF244321}">
                <p14:modId xmlns:p14="http://schemas.microsoft.com/office/powerpoint/2010/main" val="3431365800"/>
              </p:ext>
            </p:extLst>
          </p:nvPr>
        </p:nvGraphicFramePr>
        <p:xfrm>
          <a:off x="1024812" y="65314"/>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CD52D49B-D8CF-4A61-A3B7-F360FDDA1BD3}"/>
              </a:ext>
            </a:extLst>
          </p:cNvPr>
          <p:cNvGraphicFramePr>
            <a:graphicFrameLocks noGrp="1"/>
          </p:cNvGraphicFramePr>
          <p:nvPr>
            <p:ph idx="1"/>
            <p:extLst>
              <p:ext uri="{D42A27DB-BD31-4B8C-83A1-F6EECF244321}">
                <p14:modId xmlns:p14="http://schemas.microsoft.com/office/powerpoint/2010/main" val="1938300227"/>
              </p:ext>
            </p:extLst>
          </p:nvPr>
        </p:nvGraphicFramePr>
        <p:xfrm>
          <a:off x="213049" y="1268963"/>
          <a:ext cx="11765902" cy="25192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Arrow: Right 8">
            <a:extLst>
              <a:ext uri="{FF2B5EF4-FFF2-40B4-BE49-F238E27FC236}">
                <a16:creationId xmlns:a16="http://schemas.microsoft.com/office/drawing/2014/main" id="{575E3C7C-0754-4553-AB5A-D5CBA58768A4}"/>
              </a:ext>
            </a:extLst>
          </p:cNvPr>
          <p:cNvSpPr/>
          <p:nvPr/>
        </p:nvSpPr>
        <p:spPr>
          <a:xfrm rot="5400000">
            <a:off x="975049" y="3587622"/>
            <a:ext cx="1007706" cy="4385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3A0D5A74-AA88-4F48-B2E8-DEDA9FECEE5F}"/>
              </a:ext>
            </a:extLst>
          </p:cNvPr>
          <p:cNvSpPr txBox="1"/>
          <p:nvPr/>
        </p:nvSpPr>
        <p:spPr>
          <a:xfrm>
            <a:off x="828093" y="4310745"/>
            <a:ext cx="2120381" cy="2031325"/>
          </a:xfrm>
          <a:prstGeom prst="rect">
            <a:avLst/>
          </a:prstGeom>
          <a:noFill/>
        </p:spPr>
        <p:txBody>
          <a:bodyPr wrap="square">
            <a:spAutoFit/>
          </a:bodyPr>
          <a:lstStyle/>
          <a:p>
            <a:pPr marL="0" indent="0" algn="l">
              <a:buNone/>
            </a:pPr>
            <a:r>
              <a:rPr lang="en-IN" sz="1800" b="1" i="0" u="none" strike="noStrike" baseline="0" dirty="0">
                <a:latin typeface="Times New Roman" panose="02020603050405020304" pitchFamily="18" charset="0"/>
                <a:cs typeface="Times New Roman" panose="02020603050405020304" pitchFamily="18" charset="0"/>
              </a:rPr>
              <a:t>—K-Means</a:t>
            </a:r>
          </a:p>
          <a:p>
            <a:pPr marL="0" indent="0" algn="l">
              <a:buNone/>
            </a:pPr>
            <a:endParaRPr lang="en-IN" sz="1800" b="1" i="0" u="none" strike="noStrike" baseline="0" dirty="0">
              <a:latin typeface="Times New Roman" panose="02020603050405020304" pitchFamily="18" charset="0"/>
              <a:cs typeface="Times New Roman" panose="02020603050405020304" pitchFamily="18" charset="0"/>
            </a:endParaRPr>
          </a:p>
          <a:p>
            <a:pPr marL="0" indent="0" algn="l">
              <a:buNone/>
            </a:pPr>
            <a:r>
              <a:rPr lang="en-IN" sz="1800" b="1" i="0" u="none" strike="noStrike" baseline="0" dirty="0">
                <a:latin typeface="Times New Roman" panose="02020603050405020304" pitchFamily="18" charset="0"/>
                <a:cs typeface="Times New Roman" panose="02020603050405020304" pitchFamily="18" charset="0"/>
              </a:rPr>
              <a:t>—DBSCAN</a:t>
            </a:r>
          </a:p>
          <a:p>
            <a:pPr marL="0" indent="0" algn="l">
              <a:buNone/>
            </a:pPr>
            <a:endParaRPr lang="en-IN" sz="1800" b="1" i="0" u="none" strike="noStrike" baseline="0" dirty="0">
              <a:latin typeface="Times New Roman" panose="02020603050405020304" pitchFamily="18" charset="0"/>
              <a:cs typeface="Times New Roman" panose="02020603050405020304" pitchFamily="18" charset="0"/>
            </a:endParaRPr>
          </a:p>
          <a:p>
            <a:pPr marL="0" indent="0" algn="l">
              <a:buNone/>
            </a:pPr>
            <a:r>
              <a:rPr lang="en-IN" sz="1800" b="1" i="0" u="none" strike="noStrike" baseline="0" dirty="0">
                <a:latin typeface="Times New Roman" panose="02020603050405020304" pitchFamily="18" charset="0"/>
                <a:cs typeface="Times New Roman" panose="02020603050405020304" pitchFamily="18" charset="0"/>
              </a:rPr>
              <a:t>—Hierarchical Cluster Analysis (HCA)</a:t>
            </a:r>
          </a:p>
        </p:txBody>
      </p:sp>
      <p:sp>
        <p:nvSpPr>
          <p:cNvPr id="13" name="TextBox 12">
            <a:extLst>
              <a:ext uri="{FF2B5EF4-FFF2-40B4-BE49-F238E27FC236}">
                <a16:creationId xmlns:a16="http://schemas.microsoft.com/office/drawing/2014/main" id="{326E76C9-C6A9-4E32-AE45-4ADF9FB964F5}"/>
              </a:ext>
            </a:extLst>
          </p:cNvPr>
          <p:cNvSpPr txBox="1"/>
          <p:nvPr/>
        </p:nvSpPr>
        <p:spPr>
          <a:xfrm>
            <a:off x="3627276" y="4310745"/>
            <a:ext cx="1933769" cy="1200329"/>
          </a:xfrm>
          <a:prstGeom prst="rect">
            <a:avLst/>
          </a:prstGeom>
          <a:noFill/>
        </p:spPr>
        <p:txBody>
          <a:bodyPr wrap="square">
            <a:spAutoFit/>
          </a:bodyPr>
          <a:lstStyle/>
          <a:p>
            <a:pPr marL="0" indent="0" algn="l">
              <a:buNone/>
            </a:pPr>
            <a:r>
              <a:rPr lang="en-IN" sz="1800" b="1" i="0" u="none" strike="noStrike" baseline="0" dirty="0">
                <a:latin typeface="Times New Roman" panose="02020603050405020304" pitchFamily="18" charset="0"/>
                <a:cs typeface="Times New Roman" panose="02020603050405020304" pitchFamily="18" charset="0"/>
              </a:rPr>
              <a:t>—One-class SVM</a:t>
            </a:r>
          </a:p>
          <a:p>
            <a:pPr marL="0" indent="0" algn="l">
              <a:buNone/>
            </a:pPr>
            <a:endParaRPr lang="en-IN" sz="1800" b="1" i="0" u="none" strike="noStrike" baseline="0" dirty="0">
              <a:latin typeface="Times New Roman" panose="02020603050405020304" pitchFamily="18" charset="0"/>
              <a:cs typeface="Times New Roman" panose="02020603050405020304" pitchFamily="18" charset="0"/>
            </a:endParaRPr>
          </a:p>
          <a:p>
            <a:pPr marL="0" indent="0" algn="l">
              <a:buNone/>
            </a:pPr>
            <a:r>
              <a:rPr lang="en-IN" sz="1800" b="1" i="0" u="none" strike="noStrike" baseline="0" dirty="0">
                <a:latin typeface="Times New Roman" panose="02020603050405020304" pitchFamily="18" charset="0"/>
                <a:cs typeface="Times New Roman" panose="02020603050405020304" pitchFamily="18" charset="0"/>
              </a:rPr>
              <a:t>—Isolation Forest</a:t>
            </a:r>
          </a:p>
        </p:txBody>
      </p:sp>
      <p:sp>
        <p:nvSpPr>
          <p:cNvPr id="15" name="TextBox 14">
            <a:extLst>
              <a:ext uri="{FF2B5EF4-FFF2-40B4-BE49-F238E27FC236}">
                <a16:creationId xmlns:a16="http://schemas.microsoft.com/office/drawing/2014/main" id="{DB1AC8CF-F1FC-4D77-834A-679E7FB6BC07}"/>
              </a:ext>
            </a:extLst>
          </p:cNvPr>
          <p:cNvSpPr txBox="1"/>
          <p:nvPr/>
        </p:nvSpPr>
        <p:spPr>
          <a:xfrm>
            <a:off x="6447453" y="4245430"/>
            <a:ext cx="2836506" cy="646331"/>
          </a:xfrm>
          <a:prstGeom prst="rect">
            <a:avLst/>
          </a:prstGeom>
          <a:noFill/>
        </p:spPr>
        <p:txBody>
          <a:bodyPr wrap="square">
            <a:spAutoFit/>
          </a:bodyPr>
          <a:lstStyle/>
          <a:p>
            <a:pPr marL="0" indent="0" algn="l">
              <a:buNone/>
            </a:pPr>
            <a:r>
              <a:rPr lang="en-IN" sz="1800" b="1" i="0" u="none" strike="noStrike" baseline="0" dirty="0">
                <a:latin typeface="Times New Roman" panose="02020603050405020304" pitchFamily="18" charset="0"/>
                <a:cs typeface="Times New Roman" panose="02020603050405020304" pitchFamily="18" charset="0"/>
              </a:rPr>
              <a:t>—Principal Component Analysis (PCA)</a:t>
            </a:r>
          </a:p>
        </p:txBody>
      </p:sp>
      <p:sp>
        <p:nvSpPr>
          <p:cNvPr id="17" name="TextBox 16">
            <a:extLst>
              <a:ext uri="{FF2B5EF4-FFF2-40B4-BE49-F238E27FC236}">
                <a16:creationId xmlns:a16="http://schemas.microsoft.com/office/drawing/2014/main" id="{B48A5B6A-F07A-475F-ACD1-3B4F30BFBC35}"/>
              </a:ext>
            </a:extLst>
          </p:cNvPr>
          <p:cNvSpPr txBox="1"/>
          <p:nvPr/>
        </p:nvSpPr>
        <p:spPr>
          <a:xfrm>
            <a:off x="10240909" y="4245430"/>
            <a:ext cx="1122998" cy="1200329"/>
          </a:xfrm>
          <a:prstGeom prst="rect">
            <a:avLst/>
          </a:prstGeom>
          <a:noFill/>
        </p:spPr>
        <p:txBody>
          <a:bodyPr wrap="square">
            <a:spAutoFit/>
          </a:bodyPr>
          <a:lstStyle/>
          <a:p>
            <a:pPr marL="0" indent="0" algn="l">
              <a:buNone/>
            </a:pPr>
            <a:r>
              <a:rPr lang="en-IN" sz="1800" b="1" i="0" u="none" strike="noStrike" baseline="0" dirty="0">
                <a:latin typeface="Times New Roman" panose="02020603050405020304" pitchFamily="18" charset="0"/>
                <a:cs typeface="Times New Roman" panose="02020603050405020304" pitchFamily="18" charset="0"/>
              </a:rPr>
              <a:t>—</a:t>
            </a:r>
            <a:r>
              <a:rPr lang="en-IN" sz="1800" b="1" i="0" u="none" strike="noStrike" baseline="0" dirty="0" err="1">
                <a:latin typeface="Times New Roman" panose="02020603050405020304" pitchFamily="18" charset="0"/>
                <a:cs typeface="Times New Roman" panose="02020603050405020304" pitchFamily="18" charset="0"/>
              </a:rPr>
              <a:t>Apriori</a:t>
            </a:r>
            <a:endParaRPr lang="en-IN" sz="1800" b="1" i="0" u="none" strike="noStrike" baseline="0" dirty="0">
              <a:latin typeface="Times New Roman" panose="02020603050405020304" pitchFamily="18" charset="0"/>
              <a:cs typeface="Times New Roman" panose="02020603050405020304" pitchFamily="18" charset="0"/>
            </a:endParaRPr>
          </a:p>
          <a:p>
            <a:pPr marL="0" indent="0" algn="l">
              <a:buNone/>
            </a:pPr>
            <a:endParaRPr lang="en-IN" sz="1800" b="1" i="0" u="none" strike="noStrike" baseline="0" dirty="0">
              <a:latin typeface="Times New Roman" panose="02020603050405020304" pitchFamily="18" charset="0"/>
              <a:cs typeface="Times New Roman" panose="02020603050405020304" pitchFamily="18" charset="0"/>
            </a:endParaRPr>
          </a:p>
          <a:p>
            <a:pPr marL="0" indent="0" algn="l">
              <a:buNone/>
            </a:pPr>
            <a:r>
              <a:rPr lang="en-IN" sz="1800" b="1" i="0" u="none" strike="noStrike" baseline="0" dirty="0">
                <a:latin typeface="Times New Roman" panose="02020603050405020304" pitchFamily="18" charset="0"/>
                <a:cs typeface="Times New Roman" panose="02020603050405020304" pitchFamily="18" charset="0"/>
              </a:rPr>
              <a:t>—Eclat</a:t>
            </a:r>
            <a:endParaRPr lang="en-IN" b="1" dirty="0">
              <a:latin typeface="Times New Roman" panose="02020603050405020304" pitchFamily="18" charset="0"/>
              <a:cs typeface="Times New Roman" panose="02020603050405020304" pitchFamily="18" charset="0"/>
            </a:endParaRPr>
          </a:p>
        </p:txBody>
      </p:sp>
      <p:sp>
        <p:nvSpPr>
          <p:cNvPr id="18" name="Arrow: Right 17">
            <a:extLst>
              <a:ext uri="{FF2B5EF4-FFF2-40B4-BE49-F238E27FC236}">
                <a16:creationId xmlns:a16="http://schemas.microsoft.com/office/drawing/2014/main" id="{B7F39921-6897-4ABB-9228-C8F8FD2CF598}"/>
              </a:ext>
            </a:extLst>
          </p:cNvPr>
          <p:cNvSpPr/>
          <p:nvPr/>
        </p:nvSpPr>
        <p:spPr>
          <a:xfrm rot="5400000">
            <a:off x="4090306" y="3562742"/>
            <a:ext cx="1007706" cy="4385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9" name="Arrow: Right 18">
            <a:extLst>
              <a:ext uri="{FF2B5EF4-FFF2-40B4-BE49-F238E27FC236}">
                <a16:creationId xmlns:a16="http://schemas.microsoft.com/office/drawing/2014/main" id="{2A1AE910-17E8-4E31-B3E9-9E32CA8EEEF5}"/>
              </a:ext>
            </a:extLst>
          </p:cNvPr>
          <p:cNvSpPr/>
          <p:nvPr/>
        </p:nvSpPr>
        <p:spPr>
          <a:xfrm rot="5400000">
            <a:off x="7136365" y="3525418"/>
            <a:ext cx="1007706" cy="4385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20" name="Arrow: Right 19">
            <a:extLst>
              <a:ext uri="{FF2B5EF4-FFF2-40B4-BE49-F238E27FC236}">
                <a16:creationId xmlns:a16="http://schemas.microsoft.com/office/drawing/2014/main" id="{FB5F545E-B866-4563-A343-60FFCB52C055}"/>
              </a:ext>
            </a:extLst>
          </p:cNvPr>
          <p:cNvSpPr/>
          <p:nvPr/>
        </p:nvSpPr>
        <p:spPr>
          <a:xfrm rot="5400000">
            <a:off x="10209246" y="3522307"/>
            <a:ext cx="1007706" cy="4385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3729669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F84393-96A9-4962-B51D-45796480A4B8}"/>
              </a:ext>
            </a:extLst>
          </p:cNvPr>
          <p:cNvGraphicFramePr/>
          <p:nvPr>
            <p:extLst>
              <p:ext uri="{D42A27DB-BD31-4B8C-83A1-F6EECF244321}">
                <p14:modId xmlns:p14="http://schemas.microsoft.com/office/powerpoint/2010/main" val="1677983326"/>
              </p:ext>
            </p:extLst>
          </p:nvPr>
        </p:nvGraphicFramePr>
        <p:xfrm>
          <a:off x="1505338" y="1831490"/>
          <a:ext cx="9439469" cy="2945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EDC073B-4A6A-4C8F-89F6-FE3458D1BA95}"/>
              </a:ext>
            </a:extLst>
          </p:cNvPr>
          <p:cNvSpPr txBox="1"/>
          <p:nvPr/>
        </p:nvSpPr>
        <p:spPr>
          <a:xfrm>
            <a:off x="480527" y="6488668"/>
            <a:ext cx="11921412" cy="369332"/>
          </a:xfrm>
          <a:prstGeom prst="rect">
            <a:avLst/>
          </a:prstGeom>
          <a:noFill/>
        </p:spPr>
        <p:txBody>
          <a:bodyPr wrap="square" rtlCol="0">
            <a:spAutoFit/>
          </a:bodyPr>
          <a:lstStyle/>
          <a:p>
            <a:r>
              <a:rPr lang="en-US" dirty="0"/>
              <a:t>Reference:- </a:t>
            </a:r>
            <a:r>
              <a:rPr lang="en-US" b="0" i="0" dirty="0">
                <a:solidFill>
                  <a:srgbClr val="212121"/>
                </a:solidFill>
                <a:effectLst/>
                <a:latin typeface="Roboto"/>
              </a:rPr>
              <a:t>Hands-On Machine Learning with Scikit-Learn and TensorFlow </a:t>
            </a:r>
            <a:r>
              <a:rPr lang="en-US" dirty="0"/>
              <a:t>2</a:t>
            </a:r>
            <a:r>
              <a:rPr lang="en-US" baseline="30000" dirty="0"/>
              <a:t>nd</a:t>
            </a:r>
            <a:r>
              <a:rPr lang="en-US" dirty="0"/>
              <a:t> Edition by  </a:t>
            </a:r>
            <a:r>
              <a:rPr lang="en-US" dirty="0" err="1"/>
              <a:t>Aurélien</a:t>
            </a:r>
            <a:r>
              <a:rPr lang="en-US" dirty="0"/>
              <a:t> </a:t>
            </a:r>
            <a:r>
              <a:rPr lang="en-US" dirty="0" err="1"/>
              <a:t>Géron</a:t>
            </a:r>
            <a:endParaRPr lang="en-IN" dirty="0"/>
          </a:p>
        </p:txBody>
      </p:sp>
    </p:spTree>
    <p:extLst>
      <p:ext uri="{BB962C8B-B14F-4D97-AF65-F5344CB8AC3E}">
        <p14:creationId xmlns:p14="http://schemas.microsoft.com/office/powerpoint/2010/main" val="333060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F84393-96A9-4962-B51D-45796480A4B8}"/>
              </a:ext>
            </a:extLst>
          </p:cNvPr>
          <p:cNvGraphicFramePr/>
          <p:nvPr>
            <p:extLst>
              <p:ext uri="{D42A27DB-BD31-4B8C-83A1-F6EECF244321}">
                <p14:modId xmlns:p14="http://schemas.microsoft.com/office/powerpoint/2010/main" val="3278649699"/>
              </p:ext>
            </p:extLst>
          </p:nvPr>
        </p:nvGraphicFramePr>
        <p:xfrm>
          <a:off x="419878" y="634482"/>
          <a:ext cx="11402008" cy="5794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611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4566330-5F5F-4BC5-9B1F-32AFB9940C60}"/>
              </a:ext>
            </a:extLst>
          </p:cNvPr>
          <p:cNvGraphicFramePr>
            <a:graphicFrameLocks noGrp="1"/>
          </p:cNvGraphicFramePr>
          <p:nvPr/>
        </p:nvGraphicFramePr>
        <p:xfrm>
          <a:off x="839757" y="1138645"/>
          <a:ext cx="6186195" cy="4301412"/>
        </p:xfrm>
        <a:graphic>
          <a:graphicData uri="http://schemas.openxmlformats.org/drawingml/2006/table">
            <a:tbl>
              <a:tblPr firstRow="1" bandRow="1">
                <a:tableStyleId>{5940675A-B579-460E-94D1-54222C63F5DA}</a:tableStyleId>
              </a:tblPr>
              <a:tblGrid>
                <a:gridCol w="2062065">
                  <a:extLst>
                    <a:ext uri="{9D8B030D-6E8A-4147-A177-3AD203B41FA5}">
                      <a16:colId xmlns:a16="http://schemas.microsoft.com/office/drawing/2014/main" val="4054615775"/>
                    </a:ext>
                  </a:extLst>
                </a:gridCol>
                <a:gridCol w="2062065">
                  <a:extLst>
                    <a:ext uri="{9D8B030D-6E8A-4147-A177-3AD203B41FA5}">
                      <a16:colId xmlns:a16="http://schemas.microsoft.com/office/drawing/2014/main" val="3503892970"/>
                    </a:ext>
                  </a:extLst>
                </a:gridCol>
                <a:gridCol w="2062065">
                  <a:extLst>
                    <a:ext uri="{9D8B030D-6E8A-4147-A177-3AD203B41FA5}">
                      <a16:colId xmlns:a16="http://schemas.microsoft.com/office/drawing/2014/main" val="1327425254"/>
                    </a:ext>
                  </a:extLst>
                </a:gridCol>
              </a:tblGrid>
              <a:tr h="1433804">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39335379"/>
                  </a:ext>
                </a:extLst>
              </a:tr>
              <a:tr h="1433804">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415404037"/>
                  </a:ext>
                </a:extLst>
              </a:tr>
              <a:tr h="1433804">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727944691"/>
                  </a:ext>
                </a:extLst>
              </a:tr>
            </a:tbl>
          </a:graphicData>
        </a:graphic>
      </p:graphicFrame>
      <mc:AlternateContent xmlns:mc="http://schemas.openxmlformats.org/markup-compatibility/2006">
        <mc:Choice xmlns:am3d="http://schemas.microsoft.com/office/drawing/2017/model3d" Requires="am3d">
          <p:graphicFrame>
            <p:nvGraphicFramePr>
              <p:cNvPr id="5" name="3D Model 4" descr="Snake">
                <a:extLst>
                  <a:ext uri="{FF2B5EF4-FFF2-40B4-BE49-F238E27FC236}">
                    <a16:creationId xmlns:a16="http://schemas.microsoft.com/office/drawing/2014/main" id="{5CAD47D6-1453-454D-B9B2-512C896FD9C9}"/>
                  </a:ext>
                </a:extLst>
              </p:cNvPr>
              <p:cNvGraphicFramePr>
                <a:graphicFrameLocks noChangeAspect="1"/>
              </p:cNvGraphicFramePr>
              <p:nvPr/>
            </p:nvGraphicFramePr>
            <p:xfrm>
              <a:off x="4930516" y="1130055"/>
              <a:ext cx="2162791" cy="1379880"/>
            </p:xfrm>
            <a:graphic>
              <a:graphicData uri="http://schemas.microsoft.com/office/drawing/2017/model3d">
                <am3d:model3d r:embed="rId2">
                  <am3d:spPr>
                    <a:xfrm>
                      <a:off x="0" y="0"/>
                      <a:ext cx="2162791" cy="1379880"/>
                    </a:xfrm>
                    <a:prstGeom prst="rect">
                      <a:avLst/>
                    </a:prstGeom>
                  </am3d:spPr>
                  <am3d:camera>
                    <am3d:pos x="0" y="0" z="53622263"/>
                    <am3d:up dx="0" dy="36000000" dz="0"/>
                    <am3d:lookAt x="0" y="0" z="0"/>
                    <am3d:perspective fov="2700000"/>
                  </am3d:camera>
                  <am3d:trans>
                    <am3d:meterPerModelUnit n="8629499" d="1000000"/>
                    <am3d:preTrans dx="0" dy="-1831753" dz="0"/>
                    <am3d:scale>
                      <am3d:sx n="1000000" d="1000000"/>
                      <am3d:sy n="1000000" d="1000000"/>
                      <am3d:sz n="1000000" d="1000000"/>
                    </am3d:scale>
                    <am3d:rot ax="2753483" ay="-2521475" az="-2077751"/>
                    <am3d:postTrans dx="0" dy="0" dz="0"/>
                  </am3d:trans>
                  <am3d:raster rName="Office3DRenderer" rVer="16.0.8326">
                    <am3d:blip r:embed="rId3"/>
                  </am3d:raster>
                  <am3d:objViewport viewportSz="27891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nake">
                <a:extLst>
                  <a:ext uri="{FF2B5EF4-FFF2-40B4-BE49-F238E27FC236}">
                    <a16:creationId xmlns:a16="http://schemas.microsoft.com/office/drawing/2014/main" id="{5CAD47D6-1453-454D-B9B2-512C896FD9C9}"/>
                  </a:ext>
                </a:extLst>
              </p:cNvPr>
              <p:cNvPicPr>
                <a:picLocks noGrp="1" noRot="1" noChangeAspect="1" noMove="1" noResize="1" noEditPoints="1" noAdjustHandles="1" noChangeArrowheads="1" noChangeShapeType="1" noCrop="1"/>
              </p:cNvPicPr>
              <p:nvPr/>
            </p:nvPicPr>
            <p:blipFill>
              <a:blip r:embed="rId3"/>
              <a:stretch>
                <a:fillRect/>
              </a:stretch>
            </p:blipFill>
            <p:spPr>
              <a:xfrm>
                <a:off x="4930516" y="1130055"/>
                <a:ext cx="2162791" cy="13798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Frog">
                <a:extLst>
                  <a:ext uri="{FF2B5EF4-FFF2-40B4-BE49-F238E27FC236}">
                    <a16:creationId xmlns:a16="http://schemas.microsoft.com/office/drawing/2014/main" id="{81F3BEE2-454C-4F31-A039-4477DCD00CFD}"/>
                  </a:ext>
                </a:extLst>
              </p:cNvPr>
              <p:cNvGraphicFramePr>
                <a:graphicFrameLocks noChangeAspect="1"/>
              </p:cNvGraphicFramePr>
              <p:nvPr/>
            </p:nvGraphicFramePr>
            <p:xfrm>
              <a:off x="1172536" y="3949316"/>
              <a:ext cx="1416759" cy="1416758"/>
            </p:xfrm>
            <a:graphic>
              <a:graphicData uri="http://schemas.microsoft.com/office/drawing/2017/model3d">
                <am3d:model3d r:embed="rId4">
                  <am3d:spPr>
                    <a:xfrm>
                      <a:off x="0" y="0"/>
                      <a:ext cx="1416759" cy="1416758"/>
                    </a:xfrm>
                    <a:prstGeom prst="rect">
                      <a:avLst/>
                    </a:prstGeom>
                  </am3d:spPr>
                  <am3d:camera>
                    <am3d:pos x="0" y="0" z="66264291"/>
                    <am3d:up dx="0" dy="36000000" dz="0"/>
                    <am3d:lookAt x="0" y="0" z="0"/>
                    <am3d:perspective fov="2700000"/>
                  </am3d:camera>
                  <am3d:trans>
                    <am3d:meterPerModelUnit n="36518206" d="1000000"/>
                    <am3d:preTrans dx="-19146" dy="-8174662" dz="731157"/>
                    <am3d:scale>
                      <am3d:sx n="1000000" d="1000000"/>
                      <am3d:sy n="1000000" d="1000000"/>
                      <am3d:sz n="1000000" d="1000000"/>
                    </am3d:scale>
                    <am3d:rot ax="1789240" ay="2389231" az="1209365"/>
                    <am3d:postTrans dx="0" dy="0" dz="0"/>
                  </am3d:trans>
                  <am3d:raster rName="Office3DRenderer" rVer="16.0.8326">
                    <am3d:blip r:embed="rId5"/>
                  </am3d:raster>
                  <am3d:objViewport viewportSz="21203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Frog">
                <a:extLst>
                  <a:ext uri="{FF2B5EF4-FFF2-40B4-BE49-F238E27FC236}">
                    <a16:creationId xmlns:a16="http://schemas.microsoft.com/office/drawing/2014/main" id="{81F3BEE2-454C-4F31-A039-4477DCD00CFD}"/>
                  </a:ext>
                </a:extLst>
              </p:cNvPr>
              <p:cNvPicPr>
                <a:picLocks noGrp="1" noRot="1" noChangeAspect="1" noMove="1" noResize="1" noEditPoints="1" noAdjustHandles="1" noChangeArrowheads="1" noChangeShapeType="1" noCrop="1"/>
              </p:cNvPicPr>
              <p:nvPr/>
            </p:nvPicPr>
            <p:blipFill>
              <a:blip r:embed="rId5"/>
              <a:stretch>
                <a:fillRect/>
              </a:stretch>
            </p:blipFill>
            <p:spPr>
              <a:xfrm>
                <a:off x="1172536" y="3949316"/>
                <a:ext cx="1416759" cy="14167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Monarch butterfly">
                <a:extLst>
                  <a:ext uri="{FF2B5EF4-FFF2-40B4-BE49-F238E27FC236}">
                    <a16:creationId xmlns:a16="http://schemas.microsoft.com/office/drawing/2014/main" id="{CDE36127-AB80-4D78-832A-B5557A377D19}"/>
                  </a:ext>
                </a:extLst>
              </p:cNvPr>
              <p:cNvGraphicFramePr>
                <a:graphicFrameLocks noChangeAspect="1"/>
              </p:cNvGraphicFramePr>
              <p:nvPr/>
            </p:nvGraphicFramePr>
            <p:xfrm>
              <a:off x="1548883" y="1522754"/>
              <a:ext cx="820817" cy="651278"/>
            </p:xfrm>
            <a:graphic>
              <a:graphicData uri="http://schemas.microsoft.com/office/drawing/2017/model3d">
                <am3d:model3d r:embed="rId6">
                  <am3d:spPr>
                    <a:xfrm>
                      <a:off x="0" y="0"/>
                      <a:ext cx="820817" cy="651278"/>
                    </a:xfrm>
                    <a:prstGeom prst="rect">
                      <a:avLst/>
                    </a:prstGeom>
                  </am3d:spPr>
                  <am3d:camera>
                    <am3d:pos x="0" y="0" z="61708033"/>
                    <am3d:up dx="0" dy="36000000" dz="0"/>
                    <am3d:lookAt x="0" y="0" z="0"/>
                    <am3d:perspective fov="2700000"/>
                  </am3d:camera>
                  <am3d:trans>
                    <am3d:meterPerModelUnit n="8287638" d="1000000"/>
                    <am3d:preTrans dx="26935" dy="-7590496" dz="1742884"/>
                    <am3d:scale>
                      <am3d:sx n="1000000" d="1000000"/>
                      <am3d:sy n="1000000" d="1000000"/>
                      <am3d:sz n="1000000" d="1000000"/>
                    </am3d:scale>
                    <am3d:rot ax="3294932" ay="-1748999" az="-2084383"/>
                    <am3d:postTrans dx="0" dy="0" dz="0"/>
                  </am3d:trans>
                  <am3d:raster rName="Office3DRenderer" rVer="16.0.8326">
                    <am3d:blip r:embed="rId7"/>
                  </am3d:raster>
                  <am3d:objViewport viewportSz="1176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Monarch butterfly">
                <a:extLst>
                  <a:ext uri="{FF2B5EF4-FFF2-40B4-BE49-F238E27FC236}">
                    <a16:creationId xmlns:a16="http://schemas.microsoft.com/office/drawing/2014/main" id="{CDE36127-AB80-4D78-832A-B5557A377D19}"/>
                  </a:ext>
                </a:extLst>
              </p:cNvPr>
              <p:cNvPicPr>
                <a:picLocks noGrp="1" noRot="1" noChangeAspect="1" noMove="1" noResize="1" noEditPoints="1" noAdjustHandles="1" noChangeArrowheads="1" noChangeShapeType="1" noCrop="1"/>
              </p:cNvPicPr>
              <p:nvPr/>
            </p:nvPicPr>
            <p:blipFill>
              <a:blip r:embed="rId7"/>
              <a:stretch>
                <a:fillRect/>
              </a:stretch>
            </p:blipFill>
            <p:spPr>
              <a:xfrm>
                <a:off x="1548883" y="1522754"/>
                <a:ext cx="820817" cy="6512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Monarch butterfly">
                <a:extLst>
                  <a:ext uri="{FF2B5EF4-FFF2-40B4-BE49-F238E27FC236}">
                    <a16:creationId xmlns:a16="http://schemas.microsoft.com/office/drawing/2014/main" id="{6A378D83-0E3A-4A9E-8FB3-0AE76EA10F3A}"/>
                  </a:ext>
                </a:extLst>
              </p:cNvPr>
              <p:cNvGraphicFramePr>
                <a:graphicFrameLocks noChangeAspect="1"/>
              </p:cNvGraphicFramePr>
              <p:nvPr/>
            </p:nvGraphicFramePr>
            <p:xfrm>
              <a:off x="6042848" y="4068767"/>
              <a:ext cx="820817" cy="651278"/>
            </p:xfrm>
            <a:graphic>
              <a:graphicData uri="http://schemas.microsoft.com/office/drawing/2017/model3d">
                <am3d:model3d r:embed="rId6">
                  <am3d:spPr>
                    <a:xfrm>
                      <a:off x="0" y="0"/>
                      <a:ext cx="820817" cy="651278"/>
                    </a:xfrm>
                    <a:prstGeom prst="rect">
                      <a:avLst/>
                    </a:prstGeom>
                  </am3d:spPr>
                  <am3d:camera>
                    <am3d:pos x="0" y="0" z="61708033"/>
                    <am3d:up dx="0" dy="36000000" dz="0"/>
                    <am3d:lookAt x="0" y="0" z="0"/>
                    <am3d:perspective fov="2700000"/>
                  </am3d:camera>
                  <am3d:trans>
                    <am3d:meterPerModelUnit n="8287638" d="1000000"/>
                    <am3d:preTrans dx="26935" dy="-7590496" dz="1742884"/>
                    <am3d:scale>
                      <am3d:sx n="1000000" d="1000000"/>
                      <am3d:sy n="1000000" d="1000000"/>
                      <am3d:sz n="1000000" d="1000000"/>
                    </am3d:scale>
                    <am3d:rot ax="3294932" ay="-1748999" az="-2084383"/>
                    <am3d:postTrans dx="0" dy="0" dz="0"/>
                  </am3d:trans>
                  <am3d:raster rName="Office3DRenderer" rVer="16.0.8326">
                    <am3d:blip r:embed="rId7"/>
                  </am3d:raster>
                  <am3d:objViewport viewportSz="1176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Monarch butterfly">
                <a:extLst>
                  <a:ext uri="{FF2B5EF4-FFF2-40B4-BE49-F238E27FC236}">
                    <a16:creationId xmlns:a16="http://schemas.microsoft.com/office/drawing/2014/main" id="{6A378D83-0E3A-4A9E-8FB3-0AE76EA10F3A}"/>
                  </a:ext>
                </a:extLst>
              </p:cNvPr>
              <p:cNvPicPr>
                <a:picLocks noGrp="1" noRot="1" noChangeAspect="1" noMove="1" noResize="1" noEditPoints="1" noAdjustHandles="1" noChangeArrowheads="1" noChangeShapeType="1" noCrop="1"/>
              </p:cNvPicPr>
              <p:nvPr/>
            </p:nvPicPr>
            <p:blipFill>
              <a:blip r:embed="rId7"/>
              <a:stretch>
                <a:fillRect/>
              </a:stretch>
            </p:blipFill>
            <p:spPr>
              <a:xfrm>
                <a:off x="6042848" y="4068767"/>
                <a:ext cx="820817" cy="6512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Monarch butterfly">
                <a:extLst>
                  <a:ext uri="{FF2B5EF4-FFF2-40B4-BE49-F238E27FC236}">
                    <a16:creationId xmlns:a16="http://schemas.microsoft.com/office/drawing/2014/main" id="{A2635F0D-3A23-4A7E-9AE8-EDA5435585A4}"/>
                  </a:ext>
                </a:extLst>
              </p:cNvPr>
              <p:cNvGraphicFramePr>
                <a:graphicFrameLocks noChangeAspect="1"/>
              </p:cNvGraphicFramePr>
              <p:nvPr/>
            </p:nvGraphicFramePr>
            <p:xfrm>
              <a:off x="6111552" y="4720045"/>
              <a:ext cx="820817" cy="651278"/>
            </p:xfrm>
            <a:graphic>
              <a:graphicData uri="http://schemas.microsoft.com/office/drawing/2017/model3d">
                <am3d:model3d r:embed="rId6">
                  <am3d:spPr>
                    <a:xfrm>
                      <a:off x="0" y="0"/>
                      <a:ext cx="820817" cy="651278"/>
                    </a:xfrm>
                    <a:prstGeom prst="rect">
                      <a:avLst/>
                    </a:prstGeom>
                  </am3d:spPr>
                  <am3d:camera>
                    <am3d:pos x="0" y="0" z="61708033"/>
                    <am3d:up dx="0" dy="36000000" dz="0"/>
                    <am3d:lookAt x="0" y="0" z="0"/>
                    <am3d:perspective fov="2700000"/>
                  </am3d:camera>
                  <am3d:trans>
                    <am3d:meterPerModelUnit n="8287638" d="1000000"/>
                    <am3d:preTrans dx="26935" dy="-7590496" dz="1742884"/>
                    <am3d:scale>
                      <am3d:sx n="1000000" d="1000000"/>
                      <am3d:sy n="1000000" d="1000000"/>
                      <am3d:sz n="1000000" d="1000000"/>
                    </am3d:scale>
                    <am3d:rot ax="3294932" ay="-1748999" az="-2084383"/>
                    <am3d:postTrans dx="0" dy="0" dz="0"/>
                  </am3d:trans>
                  <am3d:raster rName="Office3DRenderer" rVer="16.0.8326">
                    <am3d:blip r:embed="rId7"/>
                  </am3d:raster>
                  <am3d:objViewport viewportSz="1176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Monarch butterfly">
                <a:extLst>
                  <a:ext uri="{FF2B5EF4-FFF2-40B4-BE49-F238E27FC236}">
                    <a16:creationId xmlns:a16="http://schemas.microsoft.com/office/drawing/2014/main" id="{A2635F0D-3A23-4A7E-9AE8-EDA5435585A4}"/>
                  </a:ext>
                </a:extLst>
              </p:cNvPr>
              <p:cNvPicPr>
                <a:picLocks noGrp="1" noRot="1" noChangeAspect="1" noMove="1" noResize="1" noEditPoints="1" noAdjustHandles="1" noChangeArrowheads="1" noChangeShapeType="1" noCrop="1"/>
              </p:cNvPicPr>
              <p:nvPr/>
            </p:nvPicPr>
            <p:blipFill>
              <a:blip r:embed="rId7"/>
              <a:stretch>
                <a:fillRect/>
              </a:stretch>
            </p:blipFill>
            <p:spPr>
              <a:xfrm>
                <a:off x="6111552" y="4720045"/>
                <a:ext cx="820817" cy="6512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Monarch butterfly">
                <a:extLst>
                  <a:ext uri="{FF2B5EF4-FFF2-40B4-BE49-F238E27FC236}">
                    <a16:creationId xmlns:a16="http://schemas.microsoft.com/office/drawing/2014/main" id="{EC51F7D3-CA10-4962-B042-0751BC8EBB4D}"/>
                  </a:ext>
                </a:extLst>
              </p:cNvPr>
              <p:cNvGraphicFramePr>
                <a:graphicFrameLocks noChangeAspect="1"/>
              </p:cNvGraphicFramePr>
              <p:nvPr/>
            </p:nvGraphicFramePr>
            <p:xfrm>
              <a:off x="5222031" y="4640774"/>
              <a:ext cx="820817" cy="651278"/>
            </p:xfrm>
            <a:graphic>
              <a:graphicData uri="http://schemas.microsoft.com/office/drawing/2017/model3d">
                <am3d:model3d r:embed="rId6">
                  <am3d:spPr>
                    <a:xfrm>
                      <a:off x="0" y="0"/>
                      <a:ext cx="820817" cy="651278"/>
                    </a:xfrm>
                    <a:prstGeom prst="rect">
                      <a:avLst/>
                    </a:prstGeom>
                  </am3d:spPr>
                  <am3d:camera>
                    <am3d:pos x="0" y="0" z="61708033"/>
                    <am3d:up dx="0" dy="36000000" dz="0"/>
                    <am3d:lookAt x="0" y="0" z="0"/>
                    <am3d:perspective fov="2700000"/>
                  </am3d:camera>
                  <am3d:trans>
                    <am3d:meterPerModelUnit n="8287638" d="1000000"/>
                    <am3d:preTrans dx="26935" dy="-7590496" dz="1742884"/>
                    <am3d:scale>
                      <am3d:sx n="1000000" d="1000000"/>
                      <am3d:sy n="1000000" d="1000000"/>
                      <am3d:sz n="1000000" d="1000000"/>
                    </am3d:scale>
                    <am3d:rot ax="3294932" ay="-1748999" az="-2084383"/>
                    <am3d:postTrans dx="0" dy="0" dz="0"/>
                  </am3d:trans>
                  <am3d:raster rName="Office3DRenderer" rVer="16.0.8326">
                    <am3d:blip r:embed="rId7"/>
                  </am3d:raster>
                  <am3d:objViewport viewportSz="1176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Monarch butterfly">
                <a:extLst>
                  <a:ext uri="{FF2B5EF4-FFF2-40B4-BE49-F238E27FC236}">
                    <a16:creationId xmlns:a16="http://schemas.microsoft.com/office/drawing/2014/main" id="{EC51F7D3-CA10-4962-B042-0751BC8EBB4D}"/>
                  </a:ext>
                </a:extLst>
              </p:cNvPr>
              <p:cNvPicPr>
                <a:picLocks noGrp="1" noRot="1" noChangeAspect="1" noMove="1" noResize="1" noEditPoints="1" noAdjustHandles="1" noChangeArrowheads="1" noChangeShapeType="1" noCrop="1"/>
              </p:cNvPicPr>
              <p:nvPr/>
            </p:nvPicPr>
            <p:blipFill>
              <a:blip r:embed="rId7"/>
              <a:stretch>
                <a:fillRect/>
              </a:stretch>
            </p:blipFill>
            <p:spPr>
              <a:xfrm>
                <a:off x="5222031" y="4640774"/>
                <a:ext cx="820817" cy="6512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Monarch butterfly">
                <a:extLst>
                  <a:ext uri="{FF2B5EF4-FFF2-40B4-BE49-F238E27FC236}">
                    <a16:creationId xmlns:a16="http://schemas.microsoft.com/office/drawing/2014/main" id="{A900986E-B3AA-4708-808E-B790E44F998A}"/>
                  </a:ext>
                </a:extLst>
              </p:cNvPr>
              <p:cNvGraphicFramePr>
                <a:graphicFrameLocks noChangeAspect="1"/>
              </p:cNvGraphicFramePr>
              <p:nvPr/>
            </p:nvGraphicFramePr>
            <p:xfrm>
              <a:off x="5198316" y="4068767"/>
              <a:ext cx="820817" cy="651278"/>
            </p:xfrm>
            <a:graphic>
              <a:graphicData uri="http://schemas.microsoft.com/office/drawing/2017/model3d">
                <am3d:model3d r:embed="rId6">
                  <am3d:spPr>
                    <a:xfrm>
                      <a:off x="0" y="0"/>
                      <a:ext cx="820817" cy="651278"/>
                    </a:xfrm>
                    <a:prstGeom prst="rect">
                      <a:avLst/>
                    </a:prstGeom>
                  </am3d:spPr>
                  <am3d:camera>
                    <am3d:pos x="0" y="0" z="61708033"/>
                    <am3d:up dx="0" dy="36000000" dz="0"/>
                    <am3d:lookAt x="0" y="0" z="0"/>
                    <am3d:perspective fov="2700000"/>
                  </am3d:camera>
                  <am3d:trans>
                    <am3d:meterPerModelUnit n="8287638" d="1000000"/>
                    <am3d:preTrans dx="26935" dy="-7590496" dz="1742884"/>
                    <am3d:scale>
                      <am3d:sx n="1000000" d="1000000"/>
                      <am3d:sy n="1000000" d="1000000"/>
                      <am3d:sz n="1000000" d="1000000"/>
                    </am3d:scale>
                    <am3d:rot ax="3294932" ay="-1748999" az="-2084383"/>
                    <am3d:postTrans dx="0" dy="0" dz="0"/>
                  </am3d:trans>
                  <am3d:raster rName="Office3DRenderer" rVer="16.0.8326">
                    <am3d:blip r:embed="rId7"/>
                  </am3d:raster>
                  <am3d:objViewport viewportSz="1176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Monarch butterfly">
                <a:extLst>
                  <a:ext uri="{FF2B5EF4-FFF2-40B4-BE49-F238E27FC236}">
                    <a16:creationId xmlns:a16="http://schemas.microsoft.com/office/drawing/2014/main" id="{A900986E-B3AA-4708-808E-B790E44F998A}"/>
                  </a:ext>
                </a:extLst>
              </p:cNvPr>
              <p:cNvPicPr>
                <a:picLocks noGrp="1" noRot="1" noChangeAspect="1" noMove="1" noResize="1" noEditPoints="1" noAdjustHandles="1" noChangeArrowheads="1" noChangeShapeType="1" noCrop="1"/>
              </p:cNvPicPr>
              <p:nvPr/>
            </p:nvPicPr>
            <p:blipFill>
              <a:blip r:embed="rId7"/>
              <a:stretch>
                <a:fillRect/>
              </a:stretch>
            </p:blipFill>
            <p:spPr>
              <a:xfrm>
                <a:off x="5198316" y="4068767"/>
                <a:ext cx="820817" cy="6512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Avatar Female">
                <a:extLst>
                  <a:ext uri="{FF2B5EF4-FFF2-40B4-BE49-F238E27FC236}">
                    <a16:creationId xmlns:a16="http://schemas.microsoft.com/office/drawing/2014/main" id="{E98C94BD-A03B-4564-A75F-67A2391FC6CD}"/>
                  </a:ext>
                </a:extLst>
              </p:cNvPr>
              <p:cNvGraphicFramePr>
                <a:graphicFrameLocks noChangeAspect="1"/>
              </p:cNvGraphicFramePr>
              <p:nvPr/>
            </p:nvGraphicFramePr>
            <p:xfrm>
              <a:off x="10903608" y="2514484"/>
              <a:ext cx="1399893" cy="4411122"/>
            </p:xfrm>
            <a:graphic>
              <a:graphicData uri="http://schemas.microsoft.com/office/drawing/2017/model3d">
                <am3d:model3d r:embed="rId8">
                  <am3d:spPr>
                    <a:xfrm>
                      <a:off x="0" y="0"/>
                      <a:ext cx="1399893" cy="4411122"/>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456922" ay="-3706916" az="-385117"/>
                    <am3d:postTrans dx="0" dy="0" dz="0"/>
                  </am3d:trans>
                  <am3d:raster rName="Office3DRenderer" rVer="16.0.8326">
                    <am3d:blip r:embed="rId9"/>
                  </am3d:raster>
                  <am3d:objViewport viewportSz="47300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Avatar Female">
                <a:extLst>
                  <a:ext uri="{FF2B5EF4-FFF2-40B4-BE49-F238E27FC236}">
                    <a16:creationId xmlns:a16="http://schemas.microsoft.com/office/drawing/2014/main" id="{E98C94BD-A03B-4564-A75F-67A2391FC6CD}"/>
                  </a:ext>
                </a:extLst>
              </p:cNvPr>
              <p:cNvPicPr>
                <a:picLocks noGrp="1" noRot="1" noChangeAspect="1" noMove="1" noResize="1" noEditPoints="1" noAdjustHandles="1" noChangeArrowheads="1" noChangeShapeType="1" noCrop="1"/>
              </p:cNvPicPr>
              <p:nvPr/>
            </p:nvPicPr>
            <p:blipFill>
              <a:blip r:embed="rId9"/>
              <a:stretch>
                <a:fillRect/>
              </a:stretch>
            </p:blipFill>
            <p:spPr>
              <a:xfrm>
                <a:off x="10903608" y="2514484"/>
                <a:ext cx="1399893" cy="4411122"/>
              </a:xfrm>
              <a:prstGeom prst="rect">
                <a:avLst/>
              </a:prstGeom>
            </p:spPr>
          </p:pic>
        </mc:Fallback>
      </mc:AlternateContent>
      <p:sp>
        <p:nvSpPr>
          <p:cNvPr id="2" name="TextBox 1">
            <a:extLst>
              <a:ext uri="{FF2B5EF4-FFF2-40B4-BE49-F238E27FC236}">
                <a16:creationId xmlns:a16="http://schemas.microsoft.com/office/drawing/2014/main" id="{EAE43938-BF21-4BE5-A5DD-B4948463FB8D}"/>
              </a:ext>
            </a:extLst>
          </p:cNvPr>
          <p:cNvSpPr txBox="1"/>
          <p:nvPr/>
        </p:nvSpPr>
        <p:spPr>
          <a:xfrm>
            <a:off x="1172536" y="5365412"/>
            <a:ext cx="1483567" cy="707886"/>
          </a:xfrm>
          <a:prstGeom prst="rect">
            <a:avLst/>
          </a:prstGeom>
          <a:noFill/>
        </p:spPr>
        <p:txBody>
          <a:bodyPr wrap="square" rtlCol="0">
            <a:spAutoFit/>
          </a:bodyPr>
          <a:lstStyle/>
          <a:p>
            <a:r>
              <a:rPr lang="en-US" sz="4000" dirty="0">
                <a:solidFill>
                  <a:srgbClr val="FF0000"/>
                </a:solidFill>
              </a:rPr>
              <a:t>Agent</a:t>
            </a:r>
            <a:endParaRPr lang="en-IN" sz="4000" dirty="0">
              <a:solidFill>
                <a:srgbClr val="FF0000"/>
              </a:solidFill>
            </a:endParaRPr>
          </a:p>
        </p:txBody>
      </p:sp>
      <p:sp>
        <p:nvSpPr>
          <p:cNvPr id="3" name="TextBox 2">
            <a:extLst>
              <a:ext uri="{FF2B5EF4-FFF2-40B4-BE49-F238E27FC236}">
                <a16:creationId xmlns:a16="http://schemas.microsoft.com/office/drawing/2014/main" id="{62667227-46A9-42CD-9BEF-B505C67F7E1D}"/>
              </a:ext>
            </a:extLst>
          </p:cNvPr>
          <p:cNvSpPr txBox="1"/>
          <p:nvPr/>
        </p:nvSpPr>
        <p:spPr>
          <a:xfrm>
            <a:off x="798028" y="356776"/>
            <a:ext cx="2322526" cy="707886"/>
          </a:xfrm>
          <a:prstGeom prst="rect">
            <a:avLst/>
          </a:prstGeom>
          <a:noFill/>
        </p:spPr>
        <p:txBody>
          <a:bodyPr wrap="square" rtlCol="0">
            <a:spAutoFit/>
          </a:bodyPr>
          <a:lstStyle/>
          <a:p>
            <a:r>
              <a:rPr lang="en-US" sz="4000" dirty="0">
                <a:solidFill>
                  <a:srgbClr val="FF0000"/>
                </a:solidFill>
              </a:rPr>
              <a:t>Reward 1</a:t>
            </a:r>
            <a:endParaRPr lang="en-IN" sz="4000" dirty="0">
              <a:solidFill>
                <a:srgbClr val="FF0000"/>
              </a:solidFill>
            </a:endParaRPr>
          </a:p>
        </p:txBody>
      </p:sp>
      <p:sp>
        <p:nvSpPr>
          <p:cNvPr id="8" name="TextBox 7">
            <a:extLst>
              <a:ext uri="{FF2B5EF4-FFF2-40B4-BE49-F238E27FC236}">
                <a16:creationId xmlns:a16="http://schemas.microsoft.com/office/drawing/2014/main" id="{EBA66272-0B4B-40D3-9329-44F71D97250E}"/>
              </a:ext>
            </a:extLst>
          </p:cNvPr>
          <p:cNvSpPr txBox="1"/>
          <p:nvPr/>
        </p:nvSpPr>
        <p:spPr>
          <a:xfrm>
            <a:off x="5148541" y="5383449"/>
            <a:ext cx="2322526" cy="707886"/>
          </a:xfrm>
          <a:prstGeom prst="rect">
            <a:avLst/>
          </a:prstGeom>
          <a:noFill/>
        </p:spPr>
        <p:txBody>
          <a:bodyPr wrap="square" rtlCol="0">
            <a:spAutoFit/>
          </a:bodyPr>
          <a:lstStyle/>
          <a:p>
            <a:r>
              <a:rPr lang="en-US" sz="4000" dirty="0">
                <a:solidFill>
                  <a:srgbClr val="FF0000"/>
                </a:solidFill>
              </a:rPr>
              <a:t>Reward 4</a:t>
            </a:r>
            <a:endParaRPr lang="en-IN" sz="4000" dirty="0">
              <a:solidFill>
                <a:srgbClr val="FF0000"/>
              </a:solidFill>
            </a:endParaRPr>
          </a:p>
        </p:txBody>
      </p:sp>
      <p:sp>
        <p:nvSpPr>
          <p:cNvPr id="10" name="TextBox 9">
            <a:extLst>
              <a:ext uri="{FF2B5EF4-FFF2-40B4-BE49-F238E27FC236}">
                <a16:creationId xmlns:a16="http://schemas.microsoft.com/office/drawing/2014/main" id="{0EB06EF1-C053-4715-A67A-5B1D11183A7D}"/>
              </a:ext>
            </a:extLst>
          </p:cNvPr>
          <p:cNvSpPr txBox="1"/>
          <p:nvPr/>
        </p:nvSpPr>
        <p:spPr>
          <a:xfrm>
            <a:off x="4881585" y="444410"/>
            <a:ext cx="2322526" cy="707886"/>
          </a:xfrm>
          <a:prstGeom prst="rect">
            <a:avLst/>
          </a:prstGeom>
          <a:noFill/>
        </p:spPr>
        <p:txBody>
          <a:bodyPr wrap="square" rtlCol="0">
            <a:spAutoFit/>
          </a:bodyPr>
          <a:lstStyle/>
          <a:p>
            <a:r>
              <a:rPr lang="en-US" sz="4000" dirty="0">
                <a:solidFill>
                  <a:srgbClr val="FF0000"/>
                </a:solidFill>
              </a:rPr>
              <a:t>Reward -1</a:t>
            </a:r>
            <a:endParaRPr lang="en-IN" sz="4000" dirty="0">
              <a:solidFill>
                <a:srgbClr val="FF0000"/>
              </a:solidFill>
            </a:endParaRPr>
          </a:p>
        </p:txBody>
      </p:sp>
      <p:sp>
        <p:nvSpPr>
          <p:cNvPr id="19" name="Thought Bubble: Cloud 18">
            <a:extLst>
              <a:ext uri="{FF2B5EF4-FFF2-40B4-BE49-F238E27FC236}">
                <a16:creationId xmlns:a16="http://schemas.microsoft.com/office/drawing/2014/main" id="{F1F1F7D8-AE07-4B47-A6CA-31F9E71CC6F1}"/>
              </a:ext>
            </a:extLst>
          </p:cNvPr>
          <p:cNvSpPr/>
          <p:nvPr/>
        </p:nvSpPr>
        <p:spPr>
          <a:xfrm>
            <a:off x="7142238" y="0"/>
            <a:ext cx="5161263" cy="2332653"/>
          </a:xfrm>
          <a:prstGeom prst="cloudCallout">
            <a:avLst>
              <a:gd name="adj1" fmla="val 22340"/>
              <a:gd name="adj2" fmla="val 6822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Case 1- If agent reach to single butterfly then reward 1</a:t>
            </a:r>
          </a:p>
          <a:p>
            <a:pPr algn="ctr"/>
            <a:r>
              <a:rPr lang="en-US" b="1" dirty="0"/>
              <a:t>Case 2- If agent reach to four butterfly then reward 4</a:t>
            </a:r>
          </a:p>
          <a:p>
            <a:pPr algn="ctr"/>
            <a:r>
              <a:rPr lang="en-US" b="1" dirty="0"/>
              <a:t>Case 3- If agent reach to snake then reward -1</a:t>
            </a:r>
          </a:p>
        </p:txBody>
      </p:sp>
      <p:sp>
        <p:nvSpPr>
          <p:cNvPr id="22" name="TextBox 21">
            <a:extLst>
              <a:ext uri="{FF2B5EF4-FFF2-40B4-BE49-F238E27FC236}">
                <a16:creationId xmlns:a16="http://schemas.microsoft.com/office/drawing/2014/main" id="{E0AF8AAF-46A8-4065-8CED-8CF6F4E11E1D}"/>
              </a:ext>
            </a:extLst>
          </p:cNvPr>
          <p:cNvSpPr txBox="1"/>
          <p:nvPr/>
        </p:nvSpPr>
        <p:spPr>
          <a:xfrm>
            <a:off x="126594" y="6340978"/>
            <a:ext cx="2877863" cy="400110"/>
          </a:xfrm>
          <a:prstGeom prst="rect">
            <a:avLst/>
          </a:prstGeom>
          <a:noFill/>
        </p:spPr>
        <p:txBody>
          <a:bodyPr wrap="square" rtlCol="0">
            <a:spAutoFit/>
          </a:bodyPr>
          <a:lstStyle/>
          <a:p>
            <a:r>
              <a:rPr lang="en-US" sz="2000" b="1" dirty="0">
                <a:solidFill>
                  <a:srgbClr val="FF0000"/>
                </a:solidFill>
              </a:rPr>
              <a:t>Note:- Frog is Agent here</a:t>
            </a:r>
            <a:endParaRPr lang="en-IN" sz="2000" b="1" dirty="0">
              <a:solidFill>
                <a:srgbClr val="FF0000"/>
              </a:solidFill>
            </a:endParaRPr>
          </a:p>
        </p:txBody>
      </p:sp>
    </p:spTree>
    <p:extLst>
      <p:ext uri="{BB962C8B-B14F-4D97-AF65-F5344CB8AC3E}">
        <p14:creationId xmlns:p14="http://schemas.microsoft.com/office/powerpoint/2010/main" val="352427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accel="20000" decel="20000" fill="hold" nodeType="clickEffect">
                                  <p:stCondLst>
                                    <p:cond delay="0"/>
                                  </p:stCondLst>
                                  <p:childTnLst>
                                    <p:anim calcmode="lin" valueType="num">
                                      <p:cBhvr additive="sum">
                                        <p:cTn id="6" dur="5000" fill="hold"/>
                                        <p:tgtEl>
                                          <p:spTgt spid="1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FA492E-9F80-45D6-8D65-4949CF42314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21918" y="149289"/>
            <a:ext cx="11348163" cy="6428153"/>
          </a:xfrm>
          <a:prstGeom prst="rect">
            <a:avLst/>
          </a:prstGeom>
        </p:spPr>
      </p:pic>
    </p:spTree>
    <p:extLst>
      <p:ext uri="{BB962C8B-B14F-4D97-AF65-F5344CB8AC3E}">
        <p14:creationId xmlns:p14="http://schemas.microsoft.com/office/powerpoint/2010/main" val="818152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C4CD6-D4AB-45DB-AE2B-F1DCFAA138A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67746" y="70573"/>
            <a:ext cx="10804849" cy="6716854"/>
          </a:xfrm>
          <a:prstGeom prst="rect">
            <a:avLst/>
          </a:prstGeom>
        </p:spPr>
      </p:pic>
    </p:spTree>
    <p:extLst>
      <p:ext uri="{BB962C8B-B14F-4D97-AF65-F5344CB8AC3E}">
        <p14:creationId xmlns:p14="http://schemas.microsoft.com/office/powerpoint/2010/main" val="3159955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9D95B-CF3F-E9B5-DDD2-7B94A9DB7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4924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F79F-D8A1-A4B5-6499-2239D0E4A6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86FDD0-1F96-5966-D178-0749472A2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2027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4705-417B-4BDB-512A-15E1922302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D18617-30C8-038D-7EA2-C0A0D7076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0923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0088B-46FC-7190-C3C0-9E0F0E198B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85A3B3-4460-3DC6-5BF0-89E52D194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2207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F656F-442E-AF64-E9DE-CBD8ECA9B74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FA57EB-5B50-C557-986B-69CA730E4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8712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322</TotalTime>
  <Words>316</Words>
  <Application>Microsoft Office PowerPoint</Application>
  <PresentationFormat>Widescreen</PresentationFormat>
  <Paragraphs>59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MinionPro-It</vt:lpstr>
      <vt:lpstr>Roboto</vt:lpstr>
      <vt:lpstr>Times New Roman</vt:lpstr>
      <vt:lpstr>Office Theme</vt:lpstr>
      <vt:lpstr>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is the science (and art) of programming computers so they can learn from data.</dc:title>
  <dc:creator>Piyush Dave</dc:creator>
  <cp:lastModifiedBy>Piyush Dave</cp:lastModifiedBy>
  <cp:revision>25</cp:revision>
  <dcterms:created xsi:type="dcterms:W3CDTF">2020-12-05T06:31:23Z</dcterms:created>
  <dcterms:modified xsi:type="dcterms:W3CDTF">2024-02-24T05:06:21Z</dcterms:modified>
</cp:coreProperties>
</file>